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4.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5.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6.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7.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8.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9.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0.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1.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2.xml" ContentType="application/vnd.openxmlformats-officedocument.theme+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13.xml" ContentType="application/vnd.openxmlformats-officedocument.theme+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theme/theme14.xml" ContentType="application/vnd.openxmlformats-officedocument.theme+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theme/theme15.xml" ContentType="application/vnd.openxmlformats-officedocument.theme+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16.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theme/theme17.xml" ContentType="application/vnd.openxmlformats-officedocument.theme+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6950" r:id="rId1"/>
    <p:sldMasterId id="2147487055" r:id="rId2"/>
    <p:sldMasterId id="2147487133" r:id="rId3"/>
    <p:sldMasterId id="2147487174" r:id="rId4"/>
    <p:sldMasterId id="2147487228" r:id="rId5"/>
    <p:sldMasterId id="2147487265" r:id="rId6"/>
    <p:sldMasterId id="2147487302" r:id="rId7"/>
    <p:sldMasterId id="2147487466" r:id="rId8"/>
    <p:sldMasterId id="2147487501" r:id="rId9"/>
    <p:sldMasterId id="2147487543" r:id="rId10"/>
    <p:sldMasterId id="2147487739" r:id="rId11"/>
    <p:sldMasterId id="2147488022" r:id="rId12"/>
    <p:sldMasterId id="2147488063" r:id="rId13"/>
    <p:sldMasterId id="2147488203" r:id="rId14"/>
    <p:sldMasterId id="2147488253" r:id="rId15"/>
    <p:sldMasterId id="2147488295" r:id="rId16"/>
    <p:sldMasterId id="2147488337" r:id="rId17"/>
    <p:sldMasterId id="2147488373" r:id="rId18"/>
  </p:sldMasterIdLst>
  <p:notesMasterIdLst>
    <p:notesMasterId r:id="rId26"/>
  </p:notesMasterIdLst>
  <p:handoutMasterIdLst>
    <p:handoutMasterId r:id="rId27"/>
  </p:handoutMasterIdLst>
  <p:sldIdLst>
    <p:sldId id="2142532580" r:id="rId19"/>
    <p:sldId id="2142532585" r:id="rId20"/>
    <p:sldId id="2142532574" r:id="rId21"/>
    <p:sldId id="2142532573" r:id="rId22"/>
    <p:sldId id="2142532576" r:id="rId23"/>
    <p:sldId id="2142532586" r:id="rId24"/>
    <p:sldId id="2142532577" r:id="rId2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1pPr>
    <a:lvl2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2pPr>
    <a:lvl3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3pPr>
    <a:lvl4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4pPr>
    <a:lvl5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5pPr>
    <a:lvl6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6pPr>
    <a:lvl7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7pPr>
    <a:lvl8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8pPr>
    <a:lvl9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Tim/Shilpi - Automated platform upgrades" id="{369FAC10-849D-0445-B823-7454FE8C7402}">
          <p14:sldIdLst>
            <p14:sldId id="2142532580"/>
            <p14:sldId id="2142532585"/>
            <p14:sldId id="2142532574"/>
            <p14:sldId id="2142532573"/>
            <p14:sldId id="2142532576"/>
            <p14:sldId id="2142532586"/>
            <p14:sldId id="2142532577"/>
          </p14:sldIdLst>
        </p14:section>
      </p14:sectionLst>
    </p:ext>
    <p:ext uri="{EFAFB233-063F-42B5-8137-9DF3F51BA10A}">
      <p15:sldGuideLst xmlns:p15="http://schemas.microsoft.com/office/powerpoint/2012/main">
        <p15:guide id="1" pos="168"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FD6D2"/>
    <a:srgbClr val="8AD5E7"/>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D3E0FF"/>
          </a:solidFill>
        </a:fill>
      </a:tcStyle>
    </a:wholeTbl>
    <a:band2H>
      <a:tcTxStyle/>
      <a:tcStyle>
        <a:tcBdr/>
        <a:fill>
          <a:solidFill>
            <a:srgbClr val="EAF0FF"/>
          </a:solidFill>
        </a:fill>
      </a:tcStyle>
    </a:band2H>
    <a:firstCol>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1"/>
          </a:solidFill>
        </a:fill>
      </a:tcStyle>
    </a:firstCol>
    <a:la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381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1"/>
          </a:solidFill>
        </a:fill>
      </a:tcStyle>
    </a:lastRow>
    <a:fir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381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CACDEB"/>
          </a:solidFill>
        </a:fill>
      </a:tcStyle>
    </a:wholeTbl>
    <a:band2H>
      <a:tcTxStyle/>
      <a:tcStyle>
        <a:tcBdr/>
        <a:fill>
          <a:solidFill>
            <a:srgbClr val="E6E7F5"/>
          </a:solidFill>
        </a:fill>
      </a:tcStyle>
    </a:band2H>
    <a:firstCol>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3"/>
          </a:solidFill>
        </a:fill>
      </a:tcStyle>
    </a:firstCol>
    <a:la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381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3"/>
          </a:solidFill>
        </a:fill>
      </a:tcStyle>
    </a:lastRow>
    <a:fir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381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CBEFEE"/>
          </a:solidFill>
        </a:fill>
      </a:tcStyle>
    </a:wholeTbl>
    <a:band2H>
      <a:tcTxStyle/>
      <a:tcStyle>
        <a:tcBdr/>
        <a:fill>
          <a:solidFill>
            <a:srgbClr val="E7F7F7"/>
          </a:solidFill>
        </a:fill>
      </a:tcStyle>
    </a:band2H>
    <a:firstCol>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6"/>
          </a:solidFill>
        </a:fill>
      </a:tcStyle>
    </a:firstCol>
    <a:la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381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6"/>
          </a:solidFill>
        </a:fill>
      </a:tcStyle>
    </a:lastRow>
    <a:fir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381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171717"/>
          </a:solidFill>
        </a:fill>
      </a:tcStyle>
    </a:band2H>
    <a:firstCol>
      <a:tcTxStyle b="on" i="off">
        <a:fontRef idx="minor">
          <a:srgbClr val="171717"/>
        </a:fontRef>
        <a:srgbClr val="17171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171717"/>
          </a:solidFill>
        </a:fill>
      </a:tcStyle>
    </a:lastRow>
    <a:firstRow>
      <a:tcTxStyle b="on" i="off">
        <a:fontRef idx="minor">
          <a:srgbClr val="171717"/>
        </a:fontRef>
        <a:srgbClr val="171717"/>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000000"/>
          </a:solidFill>
        </a:fill>
      </a:tcStyle>
    </a:firstCol>
    <a:la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38100" cap="flat">
              <a:solidFill>
                <a:srgbClr val="171717"/>
              </a:solidFill>
              <a:prstDash val="solid"/>
              <a:round/>
            </a:ln>
          </a:top>
          <a:bottom>
            <a:ln w="127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000000"/>
          </a:solidFill>
        </a:fill>
      </a:tcStyle>
    </a:lastRow>
    <a:firstRow>
      <a:tcTxStyle b="on" i="off">
        <a:fontRef idx="minor">
          <a:srgbClr val="171717"/>
        </a:fontRef>
        <a:srgbClr val="171717"/>
      </a:tcTxStyle>
      <a:tcStyle>
        <a:tcBdr>
          <a:left>
            <a:ln w="12700" cap="flat">
              <a:solidFill>
                <a:srgbClr val="171717"/>
              </a:solidFill>
              <a:prstDash val="solid"/>
              <a:round/>
            </a:ln>
          </a:left>
          <a:right>
            <a:ln w="12700" cap="flat">
              <a:solidFill>
                <a:srgbClr val="171717"/>
              </a:solidFill>
              <a:prstDash val="solid"/>
              <a:round/>
            </a:ln>
          </a:right>
          <a:top>
            <a:ln w="12700" cap="flat">
              <a:solidFill>
                <a:srgbClr val="171717"/>
              </a:solidFill>
              <a:prstDash val="solid"/>
              <a:round/>
            </a:ln>
          </a:top>
          <a:bottom>
            <a:ln w="38100" cap="flat">
              <a:solidFill>
                <a:srgbClr val="171717"/>
              </a:solidFill>
              <a:prstDash val="solid"/>
              <a:round/>
            </a:ln>
          </a:bottom>
          <a:insideH>
            <a:ln w="12700" cap="flat">
              <a:solidFill>
                <a:srgbClr val="171717"/>
              </a:solidFill>
              <a:prstDash val="solid"/>
              <a:round/>
            </a:ln>
          </a:insideH>
          <a:insideV>
            <a:ln w="12700" cap="flat">
              <a:solidFill>
                <a:srgbClr val="171717"/>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3446" autoAdjust="0"/>
  </p:normalViewPr>
  <p:slideViewPr>
    <p:cSldViewPr snapToGrid="0" snapToObjects="1">
      <p:cViewPr varScale="1">
        <p:scale>
          <a:sx n="159" d="100"/>
          <a:sy n="159" d="100"/>
        </p:scale>
        <p:origin x="1480" y="184"/>
      </p:cViewPr>
      <p:guideLst>
        <p:guide pos="168"/>
        <p:guide orient="horz" pos="162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3.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A8CC6F-DCA4-9F48-B8B8-1857A6B531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15996C5-8682-D14E-998B-E550B8209B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AA0DD6-EE24-F149-B2FA-F41470B6D09E}" type="datetimeFigureOut">
              <a:rPr lang="en-US" smtClean="0"/>
              <a:t>4/22/20</a:t>
            </a:fld>
            <a:endParaRPr lang="en-US"/>
          </a:p>
        </p:txBody>
      </p:sp>
      <p:sp>
        <p:nvSpPr>
          <p:cNvPr id="4" name="Footer Placeholder 3">
            <a:extLst>
              <a:ext uri="{FF2B5EF4-FFF2-40B4-BE49-F238E27FC236}">
                <a16:creationId xmlns:a16="http://schemas.microsoft.com/office/drawing/2014/main" id="{B3E66DA8-D98D-EA44-AA8F-2BBE2E2162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72C849-0DEA-9D40-B461-616EC5C9E0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5A6766-A543-CC41-86B7-7F62CF5E5013}" type="slidenum">
              <a:rPr lang="en-US" smtClean="0"/>
              <a:t>‹#›</a:t>
            </a:fld>
            <a:endParaRPr lang="en-US"/>
          </a:p>
        </p:txBody>
      </p:sp>
    </p:spTree>
    <p:extLst>
      <p:ext uri="{BB962C8B-B14F-4D97-AF65-F5344CB8AC3E}">
        <p14:creationId xmlns:p14="http://schemas.microsoft.com/office/powerpoint/2010/main" val="7287730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00" name="Shape 3600"/>
          <p:cNvSpPr>
            <a:spLocks noGrp="1" noRot="1" noChangeAspect="1"/>
          </p:cNvSpPr>
          <p:nvPr>
            <p:ph type="sldImg"/>
          </p:nvPr>
        </p:nvSpPr>
        <p:spPr>
          <a:xfrm>
            <a:off x="1143000" y="685800"/>
            <a:ext cx="4572000" cy="3429000"/>
          </a:xfrm>
          <a:prstGeom prst="rect">
            <a:avLst/>
          </a:prstGeom>
        </p:spPr>
        <p:txBody>
          <a:bodyPr/>
          <a:lstStyle/>
          <a:p>
            <a:endParaRPr/>
          </a:p>
        </p:txBody>
      </p:sp>
      <p:sp>
        <p:nvSpPr>
          <p:cNvPr id="3601" name="Shape 36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85800" latinLnBrk="0">
      <a:defRPr sz="900">
        <a:latin typeface="+mn-lt"/>
        <a:ea typeface="+mn-ea"/>
        <a:cs typeface="+mn-cs"/>
        <a:sym typeface="Calibri"/>
      </a:defRPr>
    </a:lvl1pPr>
    <a:lvl2pPr indent="228600" defTabSz="685800" latinLnBrk="0">
      <a:defRPr sz="900">
        <a:latin typeface="+mn-lt"/>
        <a:ea typeface="+mn-ea"/>
        <a:cs typeface="+mn-cs"/>
        <a:sym typeface="Calibri"/>
      </a:defRPr>
    </a:lvl2pPr>
    <a:lvl3pPr indent="457200" defTabSz="685800" latinLnBrk="0">
      <a:defRPr sz="900">
        <a:latin typeface="+mn-lt"/>
        <a:ea typeface="+mn-ea"/>
        <a:cs typeface="+mn-cs"/>
        <a:sym typeface="Calibri"/>
      </a:defRPr>
    </a:lvl3pPr>
    <a:lvl4pPr indent="685800" defTabSz="685800" latinLnBrk="0">
      <a:defRPr sz="900">
        <a:latin typeface="+mn-lt"/>
        <a:ea typeface="+mn-ea"/>
        <a:cs typeface="+mn-cs"/>
        <a:sym typeface="Calibri"/>
      </a:defRPr>
    </a:lvl4pPr>
    <a:lvl5pPr indent="914400" defTabSz="685800" latinLnBrk="0">
      <a:defRPr sz="900">
        <a:latin typeface="+mn-lt"/>
        <a:ea typeface="+mn-ea"/>
        <a:cs typeface="+mn-cs"/>
        <a:sym typeface="Calibri"/>
      </a:defRPr>
    </a:lvl5pPr>
    <a:lvl6pPr indent="1143000" defTabSz="685800" latinLnBrk="0">
      <a:defRPr sz="900">
        <a:latin typeface="+mn-lt"/>
        <a:ea typeface="+mn-ea"/>
        <a:cs typeface="+mn-cs"/>
        <a:sym typeface="Calibri"/>
      </a:defRPr>
    </a:lvl6pPr>
    <a:lvl7pPr indent="1371600" defTabSz="685800" latinLnBrk="0">
      <a:defRPr sz="900">
        <a:latin typeface="+mn-lt"/>
        <a:ea typeface="+mn-ea"/>
        <a:cs typeface="+mn-cs"/>
        <a:sym typeface="Calibri"/>
      </a:defRPr>
    </a:lvl7pPr>
    <a:lvl8pPr indent="1600200" defTabSz="685800" latinLnBrk="0">
      <a:defRPr sz="900">
        <a:latin typeface="+mn-lt"/>
        <a:ea typeface="+mn-ea"/>
        <a:cs typeface="+mn-cs"/>
        <a:sym typeface="Calibri"/>
      </a:defRPr>
    </a:lvl8pPr>
    <a:lvl9pPr indent="1828800" defTabSz="685800" latinLnBrk="0">
      <a:defRPr sz="9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2998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5.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3.xml"/><Relationship Id="rId4" Type="http://schemas.openxmlformats.org/officeDocument/2006/relationships/image" Target="../media/image3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3.xml"/><Relationship Id="rId4" Type="http://schemas.openxmlformats.org/officeDocument/2006/relationships/image" Target="../media/image36.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 Id="rId4" Type="http://schemas.openxmlformats.org/officeDocument/2006/relationships/image" Target="../media/image3.pn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Master" Target="../slideMasters/slideMaster16.xml"/><Relationship Id="rId5" Type="http://schemas.openxmlformats.org/officeDocument/2006/relationships/image" Target="../media/image45.png"/><Relationship Id="rId4" Type="http://schemas.openxmlformats.org/officeDocument/2006/relationships/image" Target="../media/image44.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8.xml"/></Relationships>
</file>

<file path=ppt/slideLayouts/_rels/slideLayout7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18.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249934037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0902981"/>
      </p:ext>
    </p:extLst>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598"/>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3"/>
            <a:ext cx="1828800" cy="3456432"/>
          </a:xfrm>
        </p:spPr>
        <p:txBody>
          <a:bodyPr/>
          <a:lstStyle>
            <a:lvl1pPr>
              <a:defRPr sz="1399"/>
            </a:lvl1pPr>
            <a:lvl2pPr marL="0" indent="0">
              <a:buNone/>
              <a:defRPr sz="999"/>
            </a:lvl2pPr>
            <a:lvl3pPr>
              <a:defRPr sz="999"/>
            </a:lvl3pPr>
            <a:lvl4pPr>
              <a:defRPr sz="999"/>
            </a:lvl4pPr>
            <a:lvl5pPr>
              <a:defRPr sz="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819241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598"/>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3"/>
            <a:ext cx="1828800" cy="3456432"/>
          </a:xfrm>
        </p:spPr>
        <p:txBody>
          <a:bodyPr/>
          <a:lstStyle>
            <a:lvl1pPr>
              <a:defRPr sz="1399"/>
            </a:lvl1pPr>
            <a:lvl2pPr marL="0" indent="0">
              <a:buNone/>
              <a:defRPr sz="999"/>
            </a:lvl2pPr>
            <a:lvl3pPr>
              <a:defRPr sz="999"/>
            </a:lvl3pPr>
            <a:lvl4pPr>
              <a:defRPr sz="999"/>
            </a:lvl4pPr>
            <a:lvl5pPr>
              <a:defRPr sz="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2"/>
            <a:ext cx="4215008" cy="3456432"/>
          </a:xfrm>
        </p:spPr>
        <p:txBody>
          <a:bodyPr/>
          <a:lstStyle>
            <a:lvl1pPr marL="117355" indent="-117355">
              <a:tabLst/>
              <a:defRPr sz="2398"/>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3709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7800158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7472127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336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6137" algn="dec"/>
              </a:tabLst>
              <a:defRPr sz="1100"/>
            </a:lvl1pPr>
            <a:lvl2pPr marL="172861" indent="-17286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6732" rtl="0" eaLnBrk="1" fontAlgn="auto" latinLnBrk="0" hangingPunct="1">
              <a:lnSpc>
                <a:spcPct val="100000"/>
              </a:lnSpc>
              <a:spcBef>
                <a:spcPts val="0"/>
              </a:spcBef>
              <a:spcAft>
                <a:spcPts val="0"/>
              </a:spcAft>
              <a:buClrTx/>
              <a:buSzTx/>
              <a:buFont typeface="Arial"/>
              <a:buNone/>
              <a:tabLst>
                <a:tab pos="4019237" algn="r"/>
              </a:tabLst>
              <a:defRPr/>
            </a:pPr>
            <a:r>
              <a:rPr lang="en-US" dirty="0"/>
              <a:t>Click to edit Master text styles</a:t>
            </a:r>
          </a:p>
        </p:txBody>
      </p:sp>
    </p:spTree>
    <p:extLst>
      <p:ext uri="{BB962C8B-B14F-4D97-AF65-F5344CB8AC3E}">
        <p14:creationId xmlns:p14="http://schemas.microsoft.com/office/powerpoint/2010/main" val="19748828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2"/>
            <a:ext cx="1297608" cy="526097"/>
          </a:xfrm>
          <a:prstGeom prst="rect">
            <a:avLst/>
          </a:prstGeom>
        </p:spPr>
      </p:pic>
    </p:spTree>
    <p:extLst>
      <p:ext uri="{BB962C8B-B14F-4D97-AF65-F5344CB8AC3E}">
        <p14:creationId xmlns:p14="http://schemas.microsoft.com/office/powerpoint/2010/main" val="9885773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5" y="0"/>
            <a:ext cx="2286001" cy="5143500"/>
          </a:xfrm>
          <a:prstGeom prst="rect">
            <a:avLst/>
          </a:prstGeom>
          <a:solidFill>
            <a:srgbClr val="ECECEC"/>
          </a:solidFill>
          <a:ln w="3175"/>
        </p:spPr>
        <p:txBody>
          <a:bodyPr lIns="19050" tIns="19050" rIns="19050" bIns="19050" anchor="ctr"/>
          <a:lstStyle>
            <a:lvl1pPr algn="ctr" defTabSz="171274">
              <a:lnSpc>
                <a:spcPts val="999"/>
              </a:lnSpc>
              <a:spcBef>
                <a:spcPts val="0"/>
              </a:spcBef>
              <a:defRPr sz="699">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274">
              <a:lnSpc>
                <a:spcPts val="999"/>
              </a:lnSpc>
              <a:spcBef>
                <a:spcPts val="0"/>
              </a:spcBef>
              <a:defRPr sz="699">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274">
              <a:lnSpc>
                <a:spcPts val="999"/>
              </a:lnSpc>
              <a:spcBef>
                <a:spcPts val="0"/>
              </a:spcBef>
              <a:defRPr sz="699">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245">
              <a:defRPr sz="899">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439289454"/>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3"/>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899"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199">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4" y="4917195"/>
            <a:ext cx="2069797" cy="253787"/>
          </a:xfrm>
          <a:prstGeom prst="rect">
            <a:avLst/>
          </a:prstGeom>
          <a:noFill/>
        </p:spPr>
        <p:txBody>
          <a:bodyPr wrap="none" rtlCol="0" anchor="ctr">
            <a:spAutoFit/>
          </a:bodyPr>
          <a:lstStyle/>
          <a:p>
            <a:r>
              <a:rPr lang="en-US" sz="1049" dirty="0">
                <a:solidFill>
                  <a:srgbClr val="000E5E"/>
                </a:solidFill>
                <a:latin typeface="Helvetica Neue Light" charset="0"/>
                <a:ea typeface="Helvetica Neue Light" charset="0"/>
                <a:cs typeface="Helvetica Neue Light" charset="0"/>
              </a:rPr>
              <a:t>IBM</a:t>
            </a:r>
            <a:r>
              <a:rPr lang="en-US" sz="1049" b="1" dirty="0">
                <a:solidFill>
                  <a:srgbClr val="000E5E"/>
                </a:solidFill>
                <a:latin typeface="Helvetica Neue Light" charset="0"/>
                <a:ea typeface="Helvetica Neue Light" charset="0"/>
                <a:cs typeface="Helvetica Neue Light" charset="0"/>
              </a:rPr>
              <a:t> </a:t>
            </a:r>
            <a:r>
              <a:rPr lang="en-US" sz="1049"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7"/>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899"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199">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4" y="4894134"/>
            <a:ext cx="2069797" cy="253787"/>
          </a:xfrm>
          <a:prstGeom prst="rect">
            <a:avLst/>
          </a:prstGeom>
          <a:noFill/>
        </p:spPr>
        <p:txBody>
          <a:bodyPr wrap="none" rtlCol="0" anchor="ctr">
            <a:spAutoFit/>
          </a:bodyPr>
          <a:lstStyle/>
          <a:p>
            <a:r>
              <a:rPr lang="en-US" sz="1049" dirty="0">
                <a:solidFill>
                  <a:srgbClr val="000E5E"/>
                </a:solidFill>
                <a:latin typeface="Helvetica Neue Light" charset="0"/>
                <a:ea typeface="Helvetica Neue Light" charset="0"/>
                <a:cs typeface="Helvetica Neue Light" charset="0"/>
              </a:rPr>
              <a:t>IBM</a:t>
            </a:r>
            <a:r>
              <a:rPr lang="en-US" sz="1049" b="1" dirty="0">
                <a:solidFill>
                  <a:srgbClr val="000E5E"/>
                </a:solidFill>
                <a:latin typeface="Helvetica Neue Light" charset="0"/>
                <a:ea typeface="Helvetica Neue Light" charset="0"/>
                <a:cs typeface="Helvetica Neue Light" charset="0"/>
              </a:rPr>
              <a:t> </a:t>
            </a:r>
            <a:r>
              <a:rPr lang="en-US" sz="1049"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0287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90" y="63800"/>
            <a:ext cx="4588736" cy="4491057"/>
          </a:xfrm>
        </p:spPr>
        <p:txBody>
          <a:bodyPr>
            <a:noAutofit/>
          </a:bodyPr>
          <a:lstStyle>
            <a:lvl1pPr marL="0" indent="0" fontAlgn="t">
              <a:lnSpc>
                <a:spcPts val="4496"/>
              </a:lnSpc>
              <a:spcBef>
                <a:spcPts val="1124"/>
              </a:spcBef>
              <a:buFontTx/>
              <a:buNone/>
              <a:defRPr sz="4121" baseline="0">
                <a:solidFill>
                  <a:srgbClr val="323232"/>
                </a:solidFill>
                <a:latin typeface="Arial" charset="0"/>
              </a:defRPr>
            </a:lvl1pPr>
          </a:lstStyle>
          <a:p>
            <a:r>
              <a:rPr lang="en-US" sz="3746" baseline="0" dirty="0">
                <a:latin typeface="Arial" charset="0"/>
              </a:rPr>
              <a:t>Big type headline</a:t>
            </a:r>
            <a:br>
              <a:rPr lang="en-US" sz="3746" baseline="0" dirty="0">
                <a:latin typeface="Arial" charset="0"/>
              </a:rPr>
            </a:br>
            <a:r>
              <a:rPr lang="en-US" sz="3746"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16" tIns="34259" rIns="68516" bIns="34259"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59" rIns="68516" bIns="34259"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99" dirty="0">
                <a:solidFill>
                  <a:srgbClr val="000E5E"/>
                </a:solidFill>
              </a:rPr>
              <a:t>IBM Analytics </a:t>
            </a:r>
            <a:r>
              <a:rPr lang="en-US" sz="899" b="1" dirty="0">
                <a:solidFill>
                  <a:srgbClr val="000E5E"/>
                </a:solidFill>
              </a:rPr>
              <a:t>| Global Elite</a:t>
            </a:r>
          </a:p>
        </p:txBody>
      </p:sp>
      <p:sp>
        <p:nvSpPr>
          <p:cNvPr id="14" name="Slide Number Placeholder 3"/>
          <p:cNvSpPr txBox="1">
            <a:spLocks/>
          </p:cNvSpPr>
          <p:nvPr userDrawn="1"/>
        </p:nvSpPr>
        <p:spPr>
          <a:xfrm>
            <a:off x="4468553" y="4807853"/>
            <a:ext cx="435499" cy="187359"/>
          </a:xfrm>
          <a:prstGeom prst="rect">
            <a:avLst/>
          </a:prstGeom>
        </p:spPr>
        <p:txBody>
          <a:bodyPr vert="horz" lIns="0" tIns="34259" rIns="68516" bIns="34259"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899" smtClean="0">
                <a:solidFill>
                  <a:srgbClr val="000E5E"/>
                </a:solidFill>
              </a:rPr>
              <a:pPr/>
              <a:t>‹#›</a:t>
            </a:fld>
            <a:endParaRPr lang="en-US" sz="899"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2374" y="4810733"/>
            <a:ext cx="442340" cy="170030"/>
          </a:xfrm>
          <a:prstGeom prst="rect">
            <a:avLst/>
          </a:prstGeom>
        </p:spPr>
      </p:pic>
    </p:spTree>
    <p:extLst>
      <p:ext uri="{BB962C8B-B14F-4D97-AF65-F5344CB8AC3E}">
        <p14:creationId xmlns:p14="http://schemas.microsoft.com/office/powerpoint/2010/main" val="42005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197706"/>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399" name="Shape 399"/>
          <p:cNvSpPr>
            <a:spLocks noGrp="1"/>
          </p:cNvSpPr>
          <p:nvPr>
            <p:ph type="title"/>
          </p:nvPr>
        </p:nvSpPr>
        <p:spPr>
          <a:xfrm>
            <a:off x="228600" y="265175"/>
            <a:ext cx="8686800" cy="4473579"/>
          </a:xfrm>
          <a:prstGeom prst="rect">
            <a:avLst/>
          </a:prstGeom>
        </p:spPr>
        <p:txBody>
          <a:bodyPr/>
          <a:lstStyle>
            <a:lvl1pPr>
              <a:defRPr sz="9590" b="1">
                <a:solidFill>
                  <a:srgbClr val="000000"/>
                </a:solidFill>
              </a:defRPr>
            </a:lvl1pPr>
          </a:lstStyle>
          <a:p>
            <a:pPr lvl="0">
              <a:defRPr sz="1800" b="0"/>
            </a:pPr>
            <a:r>
              <a:rPr sz="9590" b="1"/>
              <a:t>Title Text</a:t>
            </a:r>
          </a:p>
        </p:txBody>
      </p:sp>
      <p:sp>
        <p:nvSpPr>
          <p:cNvPr id="400" name="Shape 40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80581952"/>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lvl1pPr>
              <a:defRPr sz="1799">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a:extLst>
              <a:ext uri="{FF2B5EF4-FFF2-40B4-BE49-F238E27FC236}">
                <a16:creationId xmlns:a16="http://schemas.microsoft.com/office/drawing/2014/main" id="{104D40FA-45EA-40E0-8079-CF398B33DF3E}"/>
              </a:ext>
            </a:extLst>
          </p:cNvPr>
          <p:cNvSpPr>
            <a:spLocks noGrp="1" noChangeArrowheads="1"/>
          </p:cNvSpPr>
          <p:nvPr>
            <p:ph type="sldNum" sz="quarter" idx="4"/>
          </p:nvPr>
        </p:nvSpPr>
        <p:spPr bwMode="auto">
          <a:xfrm>
            <a:off x="6629400" y="4972050"/>
            <a:ext cx="2514600" cy="1714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0622" tIns="65311" rIns="130622" bIns="65311" numCol="1" anchor="t" anchorCtr="0" compatLnSpc="1">
            <a:prstTxWarp prst="textNoShape">
              <a:avLst/>
            </a:prstTxWarp>
          </a:bodyPr>
          <a:lstStyle>
            <a:lvl1pPr algn="r">
              <a:defRPr sz="674" b="1">
                <a:solidFill>
                  <a:srgbClr val="0070C0"/>
                </a:solidFill>
                <a:latin typeface="Calibri" panose="020F0502020204030204" pitchFamily="34" charset="0"/>
                <a:cs typeface="Arial" charset="0"/>
              </a:defRPr>
            </a:lvl1pPr>
          </a:lstStyle>
          <a:p>
            <a:pPr>
              <a:defRPr/>
            </a:pPr>
            <a:r>
              <a:rPr lang="en-US"/>
              <a:t>IBM Confidential – Page </a:t>
            </a:r>
            <a:fld id="{0801595C-E28C-40DB-986D-F3A4F1789777}" type="slidenum">
              <a:rPr lang="en-US" smtClean="0"/>
              <a:pPr>
                <a:defRPr/>
              </a:pPr>
              <a:t>‹#›</a:t>
            </a:fld>
            <a:endParaRPr lang="en-US" dirty="0"/>
          </a:p>
        </p:txBody>
      </p:sp>
    </p:spTree>
    <p:extLst>
      <p:ext uri="{BB962C8B-B14F-4D97-AF65-F5344CB8AC3E}">
        <p14:creationId xmlns:p14="http://schemas.microsoft.com/office/powerpoint/2010/main" val="31282055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5" y="4584701"/>
            <a:ext cx="1620427" cy="470448"/>
          </a:xfrm>
          <a:prstGeom prst="rect">
            <a:avLst/>
          </a:prstGeom>
        </p:spPr>
      </p:pic>
    </p:spTree>
    <p:extLst>
      <p:ext uri="{BB962C8B-B14F-4D97-AF65-F5344CB8AC3E}">
        <p14:creationId xmlns:p14="http://schemas.microsoft.com/office/powerpoint/2010/main" val="32745349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644829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82304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478715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2868500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6822739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7274207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69978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076300"/>
      </p:ext>
    </p:extLst>
  </p:cSld>
  <p:clrMapOvr>
    <a:masterClrMapping/>
  </p:clrMapOvr>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93663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19697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47351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2933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929892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2815712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1526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226200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7746370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115169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0423391"/>
      </p:ext>
    </p:extLst>
  </p:cSld>
  <p:clrMapOvr>
    <a:masterClrMapping/>
  </p:clrMapOvr>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5558281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7464867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622923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871955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108389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21022977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40402244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18576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90018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6912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487730"/>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670491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84736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6791281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301938342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443589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13809649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4540248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7"/>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66540276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2"/>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9"/>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8"/>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716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2"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3527668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916295"/>
      </p:ext>
    </p:extLst>
  </p:cSld>
  <p:clrMapOvr>
    <a:masterClrMapping/>
  </p:clrMapOvr>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399" name="Shape 399"/>
          <p:cNvSpPr>
            <a:spLocks noGrp="1"/>
          </p:cNvSpPr>
          <p:nvPr>
            <p:ph type="title"/>
          </p:nvPr>
        </p:nvSpPr>
        <p:spPr>
          <a:xfrm>
            <a:off x="228600" y="265175"/>
            <a:ext cx="8686800" cy="4473579"/>
          </a:xfrm>
          <a:prstGeom prst="rect">
            <a:avLst/>
          </a:prstGeom>
        </p:spPr>
        <p:txBody>
          <a:bodyPr/>
          <a:lstStyle>
            <a:lvl1pPr>
              <a:defRPr sz="9600" b="1">
                <a:solidFill>
                  <a:srgbClr val="000000"/>
                </a:solidFill>
              </a:defRPr>
            </a:lvl1pPr>
          </a:lstStyle>
          <a:p>
            <a:pPr lvl="0">
              <a:defRPr sz="1800" b="0"/>
            </a:pPr>
            <a:r>
              <a:rPr sz="9600" b="1"/>
              <a:t>Title Text</a:t>
            </a:r>
          </a:p>
        </p:txBody>
      </p:sp>
      <p:sp>
        <p:nvSpPr>
          <p:cNvPr id="400" name="Shape 40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98934767"/>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3302000" y="1467994"/>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4604534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8696584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87308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4179897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2936088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37640148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91463599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710876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3389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441715986"/>
      </p:ext>
    </p:extLst>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28189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74025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95267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906954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05198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460168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797853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7758428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58608479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7567004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07330028"/>
      </p:ext>
    </p:extLst>
  </p:cSld>
  <p:clrMapOvr>
    <a:masterClrMapping/>
  </p:clrMapOvr>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2138636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697974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008887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9675453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5373159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193092348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699866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23897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422426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31567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82452740"/>
      </p:ext>
    </p:extLst>
  </p:cSld>
  <p:clrMapOvr>
    <a:masterClrMapping/>
  </p:clrMapOvr>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3002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31284392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34176383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0877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96054709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27684728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360705" y="201614"/>
            <a:ext cx="506711" cy="129381"/>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857">
                <a:defRPr/>
              </a:pPr>
              <a:endParaRPr lang="en-US" sz="1013">
                <a:solidFill>
                  <a:prstClr val="white"/>
                </a:solidFil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857">
                <a:defRPr/>
              </a:pPr>
              <a:endParaRPr lang="en-US" sz="1013">
                <a:solidFill>
                  <a:prstClr val="white"/>
                </a:solidFill>
              </a:endParaRPr>
            </a:p>
          </p:txBody>
        </p:sp>
      </p:grpSp>
      <p:sp>
        <p:nvSpPr>
          <p:cNvPr id="6" name="TextBox 5"/>
          <p:cNvSpPr txBox="1"/>
          <p:nvPr/>
        </p:nvSpPr>
        <p:spPr>
          <a:xfrm>
            <a:off x="8726494" y="4969944"/>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defRPr/>
            </a:pPr>
            <a:fld id="{8FEEC5B8-FD52-4EF4-B2E8-513827042EA6}" type="slidenum">
              <a:rPr lang="en-US" altLang="en-US" sz="600" smtClean="0">
                <a:solidFill>
                  <a:srgbClr val="000000"/>
                </a:solidFill>
                <a:ea typeface="MS PGothic" panose="020B0600070205080204" pitchFamily="34" charset="-128"/>
              </a:rPr>
              <a:pPr>
                <a:defRPr/>
              </a:pPr>
              <a:t>‹#›</a:t>
            </a:fld>
            <a:endParaRPr lang="en-US" altLang="en-US" sz="600">
              <a:solidFill>
                <a:srgbClr val="000000"/>
              </a:solidFill>
              <a:ea typeface="MS PGothic" panose="020B0600070205080204" pitchFamily="34" charset="-128"/>
            </a:endParaRPr>
          </a:p>
        </p:txBody>
      </p:sp>
      <p:pic>
        <p:nvPicPr>
          <p:cNvPr id="7" name="Picture 9" descr="cloud_only copy.png"/>
          <p:cNvPicPr>
            <a:picLocks noChangeAspect="1"/>
          </p:cNvPicPr>
          <p:nvPr/>
        </p:nvPicPr>
        <p:blipFill>
          <a:blip r:embed="rId2" cstate="screen">
            <a:extLst>
              <a:ext uri="{28A0092B-C50C-407E-A947-70E740481C1C}">
                <a14:useLocalDpi xmlns:a14="http://schemas.microsoft.com/office/drawing/2010/main"/>
              </a:ext>
            </a:extLst>
          </a:blip>
          <a:srcRect l="-2" r="-749"/>
          <a:stretch>
            <a:fillRect/>
          </a:stretch>
        </p:blipFill>
        <p:spPr bwMode="auto">
          <a:xfrm>
            <a:off x="236544" y="4654156"/>
            <a:ext cx="598487" cy="3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spcBef>
                <a:spcPts val="450"/>
              </a:spcBef>
              <a:buNone/>
              <a:defRPr sz="1800" b="1" baseline="0">
                <a:solidFill>
                  <a:schemeClr val="accent1"/>
                </a:solidFill>
                <a:latin typeface="IBM Plex Sans" panose="020B0503050000000000"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802225361"/>
      </p:ext>
    </p:extLst>
  </p:cSld>
  <p:clrMapOvr>
    <a:masterClrMapping/>
  </p:clrMapOvr>
  <p:transitio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3302001" y="1467995"/>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6" y="4584701"/>
            <a:ext cx="1620427" cy="470448"/>
          </a:xfrm>
          <a:prstGeom prst="rect">
            <a:avLst/>
          </a:prstGeom>
        </p:spPr>
      </p:pic>
    </p:spTree>
    <p:extLst>
      <p:ext uri="{BB962C8B-B14F-4D97-AF65-F5344CB8AC3E}">
        <p14:creationId xmlns:p14="http://schemas.microsoft.com/office/powerpoint/2010/main" val="149023473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3073283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5971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959801997"/>
      </p:ext>
    </p:extLst>
  </p:cSld>
  <p:clrMapOvr>
    <a:masterClrMapping/>
  </p:clrMapOvr>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928323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63009455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87540647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42804972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85726930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49901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90155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3211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30359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1625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Slide Number Placeholder">
            <a:extLst>
              <a:ext uri="{FF2B5EF4-FFF2-40B4-BE49-F238E27FC236}">
                <a16:creationId xmlns:a16="http://schemas.microsoft.com/office/drawing/2014/main" id="{5D4FE1F0-4B56-1542-8713-D69EA6F65741}"/>
              </a:ext>
            </a:extLst>
          </p:cNvPr>
          <p:cNvSpPr txBox="1">
            <a:spLocks/>
          </p:cNvSpPr>
          <p:nvPr userDrawn="1"/>
        </p:nvSpPr>
        <p:spPr>
          <a:xfrm>
            <a:off x="228667" y="4787901"/>
            <a:ext cx="365760" cy="166687"/>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8" name="Logo" descr="IBM + RedHat logo">
            <a:extLst>
              <a:ext uri="{FF2B5EF4-FFF2-40B4-BE49-F238E27FC236}">
                <a16:creationId xmlns:a16="http://schemas.microsoft.com/office/drawing/2014/main" id="{1C45B28F-0859-4144-AE7D-1EFF01786F47}"/>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11002654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549247789"/>
      </p:ext>
    </p:extLst>
  </p:cSld>
  <p:clrMapOvr>
    <a:masterClrMapping/>
  </p:clrMapOvr>
  <p:hf hd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241520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839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66"/>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1261520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8869045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385528835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2847631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6"/>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9579156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6010400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2362206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88347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17717197"/>
      </p:ext>
    </p:extLst>
  </p:cSld>
  <p:clrMapOvr>
    <a:masterClrMapping/>
  </p:clrMapOvr>
  <p:hf hd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25521874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255333006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817010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618753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74871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2383523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56078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303153276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51387698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937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750923960"/>
      </p:ext>
    </p:extLst>
  </p:cSld>
  <p:clrMapOvr>
    <a:masterClrMapping/>
  </p:clrMapOvr>
  <p:hf hd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p:txBody>
      </p:sp>
    </p:spTree>
    <p:extLst>
      <p:ext uri="{BB962C8B-B14F-4D97-AF65-F5344CB8AC3E}">
        <p14:creationId xmlns:p14="http://schemas.microsoft.com/office/powerpoint/2010/main" val="325488372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7608" cy="526097"/>
          </a:xfrm>
          <a:prstGeom prst="rect">
            <a:avLst/>
          </a:prstGeom>
        </p:spPr>
      </p:pic>
    </p:spTree>
    <p:extLst>
      <p:ext uri="{BB962C8B-B14F-4D97-AF65-F5344CB8AC3E}">
        <p14:creationId xmlns:p14="http://schemas.microsoft.com/office/powerpoint/2010/main" val="96807512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685766"/>
            <a:fld id="{4509A250-FF31-4206-8172-F9D3106AACB1}" type="datetimeFigureOut">
              <a:rPr lang="en-US" smtClean="0"/>
              <a:pPr defTabSz="685766"/>
              <a:t>4/22/20</a:t>
            </a:fld>
            <a:endParaRPr lang="en-US" dirty="0"/>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26803259"/>
      </p:ext>
    </p:extLst>
  </p:cSld>
  <p:clrMapOvr>
    <a:masterClrMapping/>
  </p:clrMapOvr>
  <p:hf hd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1" y="203782"/>
            <a:ext cx="4114802" cy="4479344"/>
          </a:xfrm>
        </p:spPr>
        <p:txBody>
          <a:bodyPr/>
          <a:lstStyle>
            <a:lvl1pPr>
              <a:lnSpc>
                <a:spcPct val="90000"/>
              </a:lnSpc>
              <a:defRPr sz="19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0001925"/>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5" name="Title 4"/>
          <p:cNvSpPr>
            <a:spLocks noGrp="1"/>
          </p:cNvSpPr>
          <p:nvPr>
            <p:ph type="title"/>
          </p:nvPr>
        </p:nvSpPr>
        <p:spPr>
          <a:xfrm>
            <a:off x="228600" y="201171"/>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45291947"/>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228600" y="1123951"/>
            <a:ext cx="4114800" cy="3584448"/>
          </a:xfrm>
        </p:spPr>
        <p:txBody>
          <a:bodyPr/>
          <a:lstStyle>
            <a:lvl1pPr marL="0" indent="0">
              <a:spcBef>
                <a:spcPts val="0"/>
              </a:spcBef>
              <a:tabLst>
                <a:tab pos="3151982" algn="dec"/>
              </a:tabLst>
              <a:defRPr/>
            </a:lvl1pPr>
            <a:lvl2pPr marL="138425" indent="-138425">
              <a:spcBef>
                <a:spcPts val="0"/>
              </a:spcBef>
              <a:tabLst/>
              <a:defRPr/>
            </a:lvl2pPr>
            <a:lvl3pPr>
              <a:spcBef>
                <a:spcPts val="0"/>
              </a:spcBef>
              <a:defRPr/>
            </a:lvl3pPr>
            <a:lvl4pPr>
              <a:spcBef>
                <a:spcPts val="0"/>
              </a:spcBef>
              <a:defRPr/>
            </a:lvl4pPr>
            <a:lvl5pPr>
              <a:spcBef>
                <a:spcPts val="0"/>
              </a:spcBef>
              <a:defRPr/>
            </a:lvl5pPr>
          </a:lstStyle>
          <a:p>
            <a:pPr marL="0" marR="0" lvl="0" indent="0" algn="l" defTabSz="365742" rtl="0" eaLnBrk="1" fontAlgn="auto" latinLnBrk="0" hangingPunct="1">
              <a:lnSpc>
                <a:spcPct val="100000"/>
              </a:lnSpc>
              <a:spcBef>
                <a:spcPts val="0"/>
              </a:spcBef>
              <a:spcAft>
                <a:spcPts val="0"/>
              </a:spcAft>
              <a:buClrTx/>
              <a:buSzTx/>
              <a:buFont typeface="Arial"/>
              <a:buNone/>
              <a:tabLst>
                <a:tab pos="321852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1"/>
            <a:ext cx="4114800" cy="3584448"/>
          </a:xfrm>
        </p:spPr>
        <p:txBody>
          <a:bodyPr/>
          <a:lstStyle>
            <a:lvl1pPr marL="0" indent="0">
              <a:spcBef>
                <a:spcPts val="0"/>
              </a:spcBef>
              <a:tabLst>
                <a:tab pos="315198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65742" rtl="0" eaLnBrk="1" fontAlgn="auto" latinLnBrk="0" hangingPunct="1">
              <a:lnSpc>
                <a:spcPct val="100000"/>
              </a:lnSpc>
              <a:spcBef>
                <a:spcPts val="880"/>
              </a:spcBef>
              <a:spcAft>
                <a:spcPts val="0"/>
              </a:spcAft>
              <a:buClrTx/>
              <a:buSzTx/>
              <a:buFont typeface="Arial"/>
              <a:buNone/>
              <a:tabLst>
                <a:tab pos="321852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66223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3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77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823509488"/>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3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77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732114044"/>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77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948962574"/>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70"/>
            <a:ext cx="5187462" cy="4520805"/>
          </a:xfrm>
        </p:spPr>
        <p:txBody>
          <a:bodyPr/>
          <a:lstStyle>
            <a:lvl1pPr marL="93976" indent="-93976">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2017 IBM Corporation</a:t>
            </a:r>
          </a:p>
        </p:txBody>
      </p:sp>
    </p:spTree>
    <p:extLst>
      <p:ext uri="{BB962C8B-B14F-4D97-AF65-F5344CB8AC3E}">
        <p14:creationId xmlns:p14="http://schemas.microsoft.com/office/powerpoint/2010/main" val="77254596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91971938"/>
      </p:ext>
    </p:extLst>
  </p:cSld>
  <p:clrMapOvr>
    <a:masterClrMapping/>
  </p:clrMapOvr>
  <p:hf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880"/>
              </a:spcBef>
              <a:spcAft>
                <a:spcPts val="0"/>
              </a:spcAft>
              <a:defRPr/>
            </a:lvl1pPr>
            <a:lvl2pPr>
              <a:spcBef>
                <a:spcPts val="880"/>
              </a:spcBef>
              <a:defRPr/>
            </a:lvl2pPr>
            <a:lvl3pPr>
              <a:spcBef>
                <a:spcPts val="880"/>
              </a:spcBef>
              <a:defRPr/>
            </a:lvl3pPr>
            <a:lvl4pPr>
              <a:spcBef>
                <a:spcPts val="880"/>
              </a:spcBef>
              <a:defRPr/>
            </a:lvl4pPr>
            <a:lvl5pPr>
              <a:spcBef>
                <a:spcPts val="88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900"/>
            </a:lvl1pPr>
          </a:lstStyle>
          <a:p>
            <a:pPr lvl="0"/>
            <a:r>
              <a:rPr lang="en-US" dirty="0"/>
              <a:t>Click to edit Master text styles</a:t>
            </a:r>
          </a:p>
        </p:txBody>
      </p:sp>
    </p:spTree>
    <p:extLst>
      <p:ext uri="{BB962C8B-B14F-4D97-AF65-F5344CB8AC3E}">
        <p14:creationId xmlns:p14="http://schemas.microsoft.com/office/powerpoint/2010/main" val="355754300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 2017 IBM Corporation</a:t>
            </a:r>
            <a:endParaRPr lang="en-US" dirty="0"/>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879286"/>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093471"/>
            <a:ext cx="4114800" cy="3589656"/>
          </a:xfrm>
        </p:spPr>
        <p:txBody>
          <a:bodyPr/>
          <a:lstStyle>
            <a:lvl1pPr>
              <a:defRPr sz="1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900"/>
            </a:lvl1pPr>
          </a:lstStyle>
          <a:p>
            <a:pPr lvl="0"/>
            <a:r>
              <a:rPr lang="en-US"/>
              <a:t>Click to edit Master text styles</a:t>
            </a:r>
          </a:p>
        </p:txBody>
      </p:sp>
      <p:sp>
        <p:nvSpPr>
          <p:cNvPr id="7" name="Text Placeholder 6"/>
          <p:cNvSpPr>
            <a:spLocks noGrp="1"/>
          </p:cNvSpPr>
          <p:nvPr>
            <p:ph type="body" sz="quarter" idx="14"/>
          </p:nvPr>
        </p:nvSpPr>
        <p:spPr>
          <a:xfrm>
            <a:off x="228600" y="1093473"/>
            <a:ext cx="4114800" cy="3589655"/>
          </a:xfrm>
        </p:spPr>
        <p:txBody>
          <a:bodyPr/>
          <a:lstStyle>
            <a:lvl1pPr>
              <a:defRPr sz="13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202566"/>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50215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 2017 IBM Corporation</a:t>
            </a:r>
          </a:p>
        </p:txBody>
      </p:sp>
      <p:sp>
        <p:nvSpPr>
          <p:cNvPr id="6" name="Content Placeholder 5"/>
          <p:cNvSpPr>
            <a:spLocks noGrp="1"/>
          </p:cNvSpPr>
          <p:nvPr>
            <p:ph sz="quarter" idx="12"/>
          </p:nvPr>
        </p:nvSpPr>
        <p:spPr>
          <a:xfrm>
            <a:off x="228600" y="995521"/>
            <a:ext cx="4114800" cy="3687607"/>
          </a:xfrm>
        </p:spPr>
        <p:txBody>
          <a:bodyPr/>
          <a:lstStyle>
            <a:lvl1pPr>
              <a:defRPr sz="19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1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6403834"/>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093472"/>
            <a:ext cx="1828800" cy="358965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900"/>
            </a:lvl1pPr>
          </a:lstStyle>
          <a:p>
            <a:pPr lvl="0"/>
            <a:r>
              <a:rPr lang="en-US" dirty="0"/>
              <a:t>Click to edit Master text styles</a:t>
            </a:r>
          </a:p>
        </p:txBody>
      </p:sp>
      <p:sp>
        <p:nvSpPr>
          <p:cNvPr id="7" name="Text Placeholder 6"/>
          <p:cNvSpPr>
            <a:spLocks noGrp="1"/>
          </p:cNvSpPr>
          <p:nvPr>
            <p:ph type="body" sz="quarter" idx="14"/>
          </p:nvPr>
        </p:nvSpPr>
        <p:spPr>
          <a:xfrm>
            <a:off x="228600" y="1093472"/>
            <a:ext cx="1828800" cy="3589655"/>
          </a:xfrm>
        </p:spPr>
        <p:txBody>
          <a:bodyPr/>
          <a:lstStyle>
            <a:lvl1pPr>
              <a:spcBef>
                <a:spcPts val="880"/>
              </a:spcBef>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2"/>
            <a:ext cx="1828800" cy="358965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2"/>
            <a:ext cx="1828800" cy="358965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62783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12" name="Text Placeholder 11"/>
          <p:cNvSpPr>
            <a:spLocks noGrp="1"/>
          </p:cNvSpPr>
          <p:nvPr>
            <p:ph type="body" sz="quarter" idx="13"/>
          </p:nvPr>
        </p:nvSpPr>
        <p:spPr>
          <a:xfrm>
            <a:off x="228600" y="201171"/>
            <a:ext cx="4114800" cy="300037"/>
          </a:xfrm>
        </p:spPr>
        <p:txBody>
          <a:bodyPr/>
          <a:lstStyle>
            <a:lvl1pPr>
              <a:defRPr sz="900"/>
            </a:lvl1pPr>
          </a:lstStyle>
          <a:p>
            <a:pPr lvl="0"/>
            <a:r>
              <a:rPr lang="en-US"/>
              <a:t>Click to 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3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651142"/>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4"/>
          </p:nvPr>
        </p:nvSpPr>
        <p:spPr>
          <a:xfrm>
            <a:off x="228600" y="1097282"/>
            <a:ext cx="1828800" cy="3585845"/>
          </a:xfrm>
        </p:spPr>
        <p:txBody>
          <a:bodyPr/>
          <a:lstStyle>
            <a:lvl1pPr>
              <a:spcBef>
                <a:spcPts val="880"/>
              </a:spcBef>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2"/>
            <a:ext cx="1828800" cy="35858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567017"/>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9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97859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5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880"/>
              </a:spcBef>
              <a:buFontTx/>
              <a:buNone/>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900"/>
            </a:lvl1pPr>
          </a:lstStyle>
          <a:p>
            <a:pPr lvl="0"/>
            <a:r>
              <a:rPr lang="en-US"/>
              <a:t>Click to edit Master text styles</a:t>
            </a:r>
          </a:p>
        </p:txBody>
      </p:sp>
    </p:spTree>
    <p:extLst>
      <p:ext uri="{BB962C8B-B14F-4D97-AF65-F5344CB8AC3E}">
        <p14:creationId xmlns:p14="http://schemas.microsoft.com/office/powerpoint/2010/main" val="3534962144"/>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0573956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423386387"/>
      </p:ext>
    </p:extLst>
  </p:cSld>
  <p:clrMapOvr>
    <a:masterClrMapping/>
  </p:clrMapOvr>
  <p:hf hd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137727225"/>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33121066"/>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300"/>
            </a:lvl1pPr>
          </a:lstStyle>
          <a:p>
            <a:pPr lvl="0"/>
            <a:r>
              <a:rPr lang="en-US" dirty="0"/>
              <a:t>Click to edit Master text styles</a:t>
            </a:r>
          </a:p>
        </p:txBody>
      </p:sp>
      <p:sp>
        <p:nvSpPr>
          <p:cNvPr id="7" name="Text Placeholder 6"/>
          <p:cNvSpPr>
            <a:spLocks noGrp="1"/>
          </p:cNvSpPr>
          <p:nvPr>
            <p:ph type="body" sz="quarter" idx="14"/>
          </p:nvPr>
        </p:nvSpPr>
        <p:spPr>
          <a:xfrm>
            <a:off x="228600" y="1097283"/>
            <a:ext cx="4114800" cy="3488731"/>
          </a:xfrm>
        </p:spPr>
        <p:txBody>
          <a:bodyPr/>
          <a:lstStyle>
            <a:lvl1pPr>
              <a:defRPr sz="13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365760" tIns="307238" rIns="365760" bIns="365760"/>
          <a:lstStyle>
            <a:lvl1pPr>
              <a:defRPr sz="11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94163169"/>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3"/>
            <a:ext cx="4572000" cy="2111375"/>
          </a:xfrm>
          <a:solidFill>
            <a:schemeClr val="tx1"/>
          </a:solidFill>
        </p:spPr>
        <p:txBody>
          <a:bodyPr lIns="365760" tIns="307238" rIns="365760" bIns="365760"/>
          <a:lstStyle>
            <a:lvl1pPr>
              <a:defRPr sz="11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2"/>
            <a:ext cx="4571999" cy="2571751"/>
          </a:xfrm>
          <a:solidFill>
            <a:schemeClr val="accent2"/>
          </a:solidFill>
        </p:spPr>
        <p:txBody>
          <a:bodyPr lIns="365760" tIns="321869" rIns="365760" bIns="36576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459635"/>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365760" tIns="307238" rIns="365760" bIns="365760"/>
          <a:lstStyle>
            <a:lvl1pPr>
              <a:defRPr sz="11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365760" tIns="307238" rIns="365760" bIns="365760"/>
          <a:lstStyle>
            <a:lvl1pPr>
              <a:defRPr sz="11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itle 5"/>
          <p:cNvSpPr>
            <a:spLocks noGrp="1"/>
          </p:cNvSpPr>
          <p:nvPr>
            <p:ph type="title"/>
          </p:nvPr>
        </p:nvSpPr>
        <p:spPr>
          <a:xfrm>
            <a:off x="1" y="2"/>
            <a:ext cx="9143999" cy="2571751"/>
          </a:xfrm>
          <a:solidFill>
            <a:schemeClr val="tx1"/>
          </a:solidFill>
        </p:spPr>
        <p:txBody>
          <a:bodyPr lIns="365760" tIns="248717" rIns="365760" bIns="365760"/>
          <a:lstStyle>
            <a:lvl1pPr>
              <a:defRPr sz="385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97084021"/>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itle 5"/>
          <p:cNvSpPr>
            <a:spLocks noGrp="1"/>
          </p:cNvSpPr>
          <p:nvPr>
            <p:ph type="title"/>
          </p:nvPr>
        </p:nvSpPr>
        <p:spPr>
          <a:xfrm>
            <a:off x="1" y="2"/>
            <a:ext cx="9143999" cy="1290639"/>
          </a:xfrm>
          <a:solidFill>
            <a:schemeClr val="tx1"/>
          </a:solidFill>
        </p:spPr>
        <p:txBody>
          <a:bodyPr lIns="365760" tIns="321869" rIns="365760" bIns="365760"/>
          <a:lstStyle>
            <a:lvl1pPr>
              <a:defRPr sz="19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3404384"/>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65760" tIns="248717" rIns="365760" bIns="365760"/>
          <a:lstStyle>
            <a:lvl1pPr>
              <a:defRPr>
                <a:solidFill>
                  <a:schemeClr val="bg2"/>
                </a:solidFill>
              </a:defRPr>
            </a:lvl1pPr>
            <a:lvl2pPr>
              <a:defRPr sz="800">
                <a:solidFill>
                  <a:schemeClr val="bg2"/>
                </a:solidFill>
              </a:defRPr>
            </a:lvl2pPr>
            <a:lvl3pPr>
              <a:defRPr sz="800">
                <a:solidFill>
                  <a:schemeClr val="bg2"/>
                </a:solidFill>
              </a:defRPr>
            </a:lvl3pPr>
            <a:lvl4pPr>
              <a:defRPr sz="800">
                <a:solidFill>
                  <a:schemeClr val="bg2"/>
                </a:solidFill>
              </a:defRPr>
            </a:lvl4pPr>
            <a:lvl5pPr>
              <a:defRPr sz="8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3310527829"/>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65760" tIns="307238" rIns="365760" bIns="365760"/>
          <a:lstStyle>
            <a:lvl1pPr>
              <a:defRPr sz="13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365760" tIns="307238" rIns="365760" bIns="365760"/>
          <a:lstStyle>
            <a:lvl1pPr>
              <a:defRPr sz="11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65760" tIns="307238" rIns="365760" bIns="365760"/>
          <a:lstStyle>
            <a:lvl1pPr>
              <a:defRPr sz="11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365760" tIns="307238" rIns="365760" bIns="365760"/>
          <a:lstStyle>
            <a:lvl1pPr>
              <a:defRPr sz="1100">
                <a:solidFill>
                  <a:schemeClr val="bg2"/>
                </a:solidFill>
              </a:defRPr>
            </a:lvl1pPr>
            <a:lvl2pPr>
              <a:defRPr sz="900">
                <a:solidFill>
                  <a:schemeClr val="bg2"/>
                </a:solidFill>
              </a:defRPr>
            </a:lvl2pPr>
            <a:lvl3pPr>
              <a:defRPr sz="90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75695347"/>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06691"/>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1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393494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773663832"/>
      </p:ext>
    </p:extLst>
  </p:cSld>
  <p:clrMapOvr>
    <a:masterClrMapping/>
  </p:clrMapOvr>
  <p:hf hd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1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0541995"/>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097281"/>
            <a:ext cx="1828800" cy="3502152"/>
          </a:xfrm>
        </p:spPr>
        <p:txBody>
          <a:bodyPr/>
          <a:lstStyle>
            <a:lvl1pPr>
              <a:defRPr sz="13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00"/>
            </a:lvl1pPr>
            <a:lvl2pPr marL="0" indent="0">
              <a:buNone/>
              <a:defRPr sz="8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98300365"/>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7" name="Text Placeholder 6"/>
          <p:cNvSpPr>
            <a:spLocks noGrp="1"/>
          </p:cNvSpPr>
          <p:nvPr>
            <p:ph type="body" sz="quarter" idx="12"/>
          </p:nvPr>
        </p:nvSpPr>
        <p:spPr>
          <a:xfrm>
            <a:off x="228600" y="1097281"/>
            <a:ext cx="1828800" cy="3502152"/>
          </a:xfrm>
        </p:spPr>
        <p:txBody>
          <a:bodyPr/>
          <a:lstStyle>
            <a:lvl1pPr>
              <a:defRPr sz="1300"/>
            </a:lvl1pPr>
            <a:lvl2pPr>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4"/>
            <a:ext cx="1828800" cy="3456432"/>
          </a:xfrm>
        </p:spPr>
        <p:txBody>
          <a:bodyPr/>
          <a:lstStyle>
            <a:lvl1pPr>
              <a:defRPr sz="1100"/>
            </a:lvl1pPr>
            <a:lvl2pPr marL="0" indent="0">
              <a:buNone/>
              <a:defRPr sz="8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5" y="1051561"/>
            <a:ext cx="4215008" cy="3456432"/>
          </a:xfrm>
        </p:spPr>
        <p:txBody>
          <a:bodyPr/>
          <a:lstStyle>
            <a:lvl1pPr marL="93976" indent="-93976">
              <a:tabLst/>
              <a:defRPr sz="1900"/>
            </a:lvl1pPr>
            <a:lvl2pPr marL="0" indent="0">
              <a:buNone/>
              <a:defRPr sz="900"/>
            </a:lvl2pPr>
            <a:lvl3pPr>
              <a:defRPr sz="900"/>
            </a:lvl3pPr>
            <a:lvl4pPr>
              <a:defRPr sz="90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288422"/>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300"/>
            </a:lvl1pPr>
            <a:lvl2pPr marL="0" indent="0">
              <a:spcBef>
                <a:spcPts val="880"/>
              </a:spcBef>
              <a:buFontTx/>
              <a:buNone/>
              <a:defRPr sz="900"/>
            </a:lvl2pPr>
            <a:lvl3pPr>
              <a:defRPr sz="90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648393667"/>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spTree>
    <p:extLst>
      <p:ext uri="{BB962C8B-B14F-4D97-AF65-F5344CB8AC3E}">
        <p14:creationId xmlns:p14="http://schemas.microsoft.com/office/powerpoint/2010/main" val="1493167866"/>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843023"/>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2017 IBM Corporation</a:t>
            </a:r>
          </a:p>
        </p:txBody>
      </p:sp>
      <p:sp>
        <p:nvSpPr>
          <p:cNvPr id="6" name="Text Placeholder 5"/>
          <p:cNvSpPr>
            <a:spLocks noGrp="1"/>
          </p:cNvSpPr>
          <p:nvPr>
            <p:ph type="body" sz="quarter" idx="12"/>
          </p:nvPr>
        </p:nvSpPr>
        <p:spPr>
          <a:xfrm>
            <a:off x="228600" y="1143001"/>
            <a:ext cx="4114800" cy="3584448"/>
          </a:xfrm>
        </p:spPr>
        <p:txBody>
          <a:bodyPr/>
          <a:lstStyle>
            <a:lvl1pPr marL="0" indent="0">
              <a:spcBef>
                <a:spcPts val="0"/>
              </a:spcBef>
              <a:tabLst>
                <a:tab pos="3151982" algn="dec"/>
              </a:tabLst>
              <a:defRPr sz="900"/>
            </a:lvl1pPr>
            <a:lvl2pPr marL="138425" indent="-138425">
              <a:spcBef>
                <a:spcPts val="0"/>
              </a:spcBef>
              <a:tabLst/>
              <a:defRPr/>
            </a:lvl2pPr>
            <a:lvl3pPr>
              <a:spcBef>
                <a:spcPts val="0"/>
              </a:spcBef>
              <a:defRPr/>
            </a:lvl3pPr>
            <a:lvl4pPr>
              <a:spcBef>
                <a:spcPts val="0"/>
              </a:spcBef>
              <a:defRPr/>
            </a:lvl4pPr>
            <a:lvl5pPr>
              <a:spcBef>
                <a:spcPts val="0"/>
              </a:spcBef>
              <a:defRPr/>
            </a:lvl5pPr>
          </a:lstStyle>
          <a:p>
            <a:pPr marL="0" marR="0" lvl="0" indent="0" algn="l" defTabSz="365742" rtl="0" eaLnBrk="1" fontAlgn="auto" latinLnBrk="0" hangingPunct="1">
              <a:lnSpc>
                <a:spcPct val="100000"/>
              </a:lnSpc>
              <a:spcBef>
                <a:spcPts val="0"/>
              </a:spcBef>
              <a:spcAft>
                <a:spcPts val="0"/>
              </a:spcAft>
              <a:buClrTx/>
              <a:buSzTx/>
              <a:buFont typeface="Arial"/>
              <a:buNone/>
              <a:tabLst>
                <a:tab pos="3218528" algn="r"/>
              </a:tabLst>
              <a:defRPr/>
            </a:pPr>
            <a:r>
              <a:rPr lang="en-US" dirty="0"/>
              <a:t>Click to edit Master text styles</a:t>
            </a:r>
          </a:p>
        </p:txBody>
      </p:sp>
    </p:spTree>
    <p:extLst>
      <p:ext uri="{BB962C8B-B14F-4D97-AF65-F5344CB8AC3E}">
        <p14:creationId xmlns:p14="http://schemas.microsoft.com/office/powerpoint/2010/main" val="1102295402"/>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2017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3"/>
            <a:ext cx="1292094" cy="526097"/>
          </a:xfrm>
          <a:prstGeom prst="rect">
            <a:avLst/>
          </a:prstGeom>
        </p:spPr>
      </p:pic>
    </p:spTree>
    <p:extLst>
      <p:ext uri="{BB962C8B-B14F-4D97-AF65-F5344CB8AC3E}">
        <p14:creationId xmlns:p14="http://schemas.microsoft.com/office/powerpoint/2010/main" val="1962508332"/>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135255048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7"/>
        <p:cNvGrpSpPr/>
        <p:nvPr/>
      </p:nvGrpSpPr>
      <p:grpSpPr>
        <a:xfrm>
          <a:off x="0" y="0"/>
          <a:ext cx="0" cy="0"/>
          <a:chOff x="0" y="0"/>
          <a:chExt cx="0" cy="0"/>
        </a:xfrm>
      </p:grpSpPr>
    </p:spTree>
    <p:extLst>
      <p:ext uri="{BB962C8B-B14F-4D97-AF65-F5344CB8AC3E}">
        <p14:creationId xmlns:p14="http://schemas.microsoft.com/office/powerpoint/2010/main" val="1155376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0718629"/>
      </p:ext>
    </p:extLst>
  </p:cSld>
  <p:clrMapOvr>
    <a:masterClrMapping/>
  </p:clrMapOvr>
  <p:hf hdr="0" dt="0"/>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41553" y="4832762"/>
            <a:ext cx="602450" cy="233363"/>
          </a:xfrm>
          <a:prstGeom prst="rect">
            <a:avLst/>
          </a:prstGeom>
        </p:spPr>
      </p:pic>
    </p:spTree>
    <p:extLst>
      <p:ext uri="{BB962C8B-B14F-4D97-AF65-F5344CB8AC3E}">
        <p14:creationId xmlns:p14="http://schemas.microsoft.com/office/powerpoint/2010/main" val="269279746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a:xfrm>
            <a:off x="223862" y="4787901"/>
            <a:ext cx="3739896" cy="166687"/>
          </a:xfrm>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1A0AD2AD-13CE-F842-8E45-FCC1469E1791}"/>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63632453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8D464A92-898F-5043-8769-D8EF0DFB4E0F}"/>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73711242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a:extLst>
              <a:ext uri="{FF2B5EF4-FFF2-40B4-BE49-F238E27FC236}">
                <a16:creationId xmlns:a16="http://schemas.microsoft.com/office/drawing/2014/main" id="{570F4160-C92E-934A-B06E-EA5C3B1BE23D}"/>
              </a:ext>
            </a:extLst>
          </p:cNvPr>
          <p:cNvPicPr>
            <a:picLocks noChangeAspect="1"/>
          </p:cNvPicPr>
          <p:nvPr userDrawn="1"/>
        </p:nvPicPr>
        <p:blipFill>
          <a:blip r:embed="rId2"/>
          <a:srcRect/>
          <a:stretch/>
        </p:blipFill>
        <p:spPr>
          <a:xfrm>
            <a:off x="7051499" y="4486989"/>
            <a:ext cx="2076691" cy="619974"/>
          </a:xfrm>
          <a:prstGeom prst="rect">
            <a:avLst/>
          </a:prstGeom>
        </p:spPr>
      </p:pic>
    </p:spTree>
    <p:extLst>
      <p:ext uri="{BB962C8B-B14F-4D97-AF65-F5344CB8AC3E}">
        <p14:creationId xmlns:p14="http://schemas.microsoft.com/office/powerpoint/2010/main" val="290190576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44926240-7A39-1E4C-B998-A6CADFA8B854}"/>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0325878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5DE8F92E-4E2C-A847-9209-7AEA71527A6F}"/>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84148582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pic>
        <p:nvPicPr>
          <p:cNvPr id="5" name="Logo" descr="IBM + RedHat logo">
            <a:extLst>
              <a:ext uri="{FF2B5EF4-FFF2-40B4-BE49-F238E27FC236}">
                <a16:creationId xmlns:a16="http://schemas.microsoft.com/office/drawing/2014/main" id="{74081F7C-B6C9-BB49-BCE8-0AC219F6D690}"/>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276503405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C5E8BB9B-26E1-B446-BC38-7227EAA7BC96}"/>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21314687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0C9D8CC9-5EB8-DA4E-9942-32F017C411B5}"/>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33939945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A31ADFF3-03DE-6441-B8C9-D40D2397257B}"/>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212373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623619"/>
      </p:ext>
    </p:extLst>
  </p:cSld>
  <p:clrMapOvr>
    <a:masterClrMapping/>
  </p:clrMapOvr>
  <p:hf hd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22D116FB-F0DF-0E46-AD23-D9B3D97EFF33}"/>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0279420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C2F0773A-5E31-B44D-AC61-9B546F54624E}"/>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288998817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C003F8FC-273E-5944-A67D-51A942AD43B5}"/>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8417364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AA995219-8773-6447-B03E-D4DECA85468B}"/>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69255351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IBM Plex Sans"/>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Tree>
    <p:extLst>
      <p:ext uri="{BB962C8B-B14F-4D97-AF65-F5344CB8AC3E}">
        <p14:creationId xmlns:p14="http://schemas.microsoft.com/office/powerpoint/2010/main" val="14076914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Logo" descr="IBM + RedHat logo">
            <a:extLst>
              <a:ext uri="{FF2B5EF4-FFF2-40B4-BE49-F238E27FC236}">
                <a16:creationId xmlns:a16="http://schemas.microsoft.com/office/drawing/2014/main" id="{C3A38220-E5CA-4444-A7CF-FC298C425BEA}"/>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87862936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FEEC317E-B4F8-8545-A006-96FA8E510BB8}"/>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68655899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9DA8DCAA-EBAB-D443-A06C-E01593FE2C29}"/>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92286318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11" name="Logo">
            <a:extLst>
              <a:ext uri="{FF2B5EF4-FFF2-40B4-BE49-F238E27FC236}">
                <a16:creationId xmlns:a16="http://schemas.microsoft.com/office/drawing/2014/main" id="{FD882449-64F6-7D47-9D74-6F31F1A9BD0D}"/>
              </a:ext>
            </a:extLst>
          </p:cNvPr>
          <p:cNvPicPr>
            <a:picLocks noChangeAspect="1"/>
          </p:cNvPicPr>
          <p:nvPr userDrawn="1"/>
        </p:nvPicPr>
        <p:blipFill>
          <a:blip r:embed="rId2"/>
          <a:srcRect/>
          <a:stretch/>
        </p:blipFill>
        <p:spPr>
          <a:xfrm>
            <a:off x="7051499" y="4486989"/>
            <a:ext cx="2076691" cy="619974"/>
          </a:xfrm>
          <a:prstGeom prst="rect">
            <a:avLst/>
          </a:prstGeom>
        </p:spPr>
      </p:pic>
    </p:spTree>
    <p:extLst>
      <p:ext uri="{BB962C8B-B14F-4D97-AF65-F5344CB8AC3E}">
        <p14:creationId xmlns:p14="http://schemas.microsoft.com/office/powerpoint/2010/main" val="202229554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9" name="Logo">
            <a:extLst>
              <a:ext uri="{FF2B5EF4-FFF2-40B4-BE49-F238E27FC236}">
                <a16:creationId xmlns:a16="http://schemas.microsoft.com/office/drawing/2014/main" id="{56BB60E0-6B6C-7A46-9099-782F5A6A547B}"/>
              </a:ext>
            </a:extLst>
          </p:cNvPr>
          <p:cNvPicPr>
            <a:picLocks noChangeAspect="1"/>
          </p:cNvPicPr>
          <p:nvPr userDrawn="1"/>
        </p:nvPicPr>
        <p:blipFill>
          <a:blip r:embed="rId2"/>
          <a:srcRect/>
          <a:stretch/>
        </p:blipFill>
        <p:spPr>
          <a:xfrm>
            <a:off x="7051499" y="4486989"/>
            <a:ext cx="2076691" cy="619974"/>
          </a:xfrm>
          <a:prstGeom prst="rect">
            <a:avLst/>
          </a:prstGeom>
        </p:spPr>
      </p:pic>
    </p:spTree>
    <p:extLst>
      <p:ext uri="{BB962C8B-B14F-4D97-AF65-F5344CB8AC3E}">
        <p14:creationId xmlns:p14="http://schemas.microsoft.com/office/powerpoint/2010/main" val="737901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0384172"/>
      </p:ext>
    </p:extLst>
  </p:cSld>
  <p:clrMapOvr>
    <a:masterClrMapping/>
  </p:clrMapOvr>
  <p:hf hdr="0" dt="0"/>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B7F3D0AA-E433-554E-959C-0351FBC871AD}"/>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00735262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54D48A9F-9601-DE42-8C95-1D63DC35FB5F}"/>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181409476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4"/>
            <a:ext cx="4143375" cy="4294187"/>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97CBE0E1-C5A1-2C45-AA0B-D4467DE78835}"/>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53506040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CC092D5C-4CB3-6A4B-9774-7544CD94E407}"/>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90699355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0F059255-8AE7-E848-8E12-54B6F0E0D542}"/>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270349377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4A6F1C42-401D-874E-AABA-332DC634AA17}"/>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84539315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AEC4ADE8-FE37-C546-B35A-9E7A3E42D929}"/>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256295917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DF9594E7-2DAC-FA45-BE33-42D97F9D72B6}"/>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201532574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681978DE-8F88-1940-BC03-83F665671485}"/>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65926395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FC2B3EFB-07FD-3D44-861B-AC03ECBBA5B5}"/>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3120837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3441946829"/>
      </p:ext>
    </p:extLst>
  </p:cSld>
  <p:clrMapOvr>
    <a:masterClrMapping/>
  </p:clrMapOvr>
  <p:hf hdr="0" dt="0"/>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87686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64879D77-EA88-0B4F-9E4E-3030CC6C7B50}"/>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68762665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7" name="Logo" descr="IBM + RedHat logo">
            <a:extLst>
              <a:ext uri="{FF2B5EF4-FFF2-40B4-BE49-F238E27FC236}">
                <a16:creationId xmlns:a16="http://schemas.microsoft.com/office/drawing/2014/main" id="{4046062C-4DC5-094E-94DD-655273299726}"/>
              </a:ext>
            </a:extLst>
          </p:cNvPr>
          <p:cNvPicPr>
            <a:picLocks noChangeAspect="1"/>
          </p:cNvPicPr>
          <p:nvPr userDrawn="1"/>
        </p:nvPicPr>
        <p:blipFill>
          <a:blip r:embed="rId2"/>
          <a:stretch>
            <a:fillRect/>
          </a:stretch>
        </p:blipFill>
        <p:spPr>
          <a:xfrm>
            <a:off x="1989933" y="1800903"/>
            <a:ext cx="5164136" cy="1541696"/>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154703626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222E-5659-EC42-B04E-1425E3658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543D45-F3DE-B14C-A605-FDA9F4C727CA}"/>
              </a:ext>
            </a:extLst>
          </p:cNvPr>
          <p:cNvSpPr>
            <a:spLocks noGrp="1"/>
          </p:cNvSpPr>
          <p:nvPr>
            <p:ph type="dt" sz="half" idx="10"/>
          </p:nvPr>
        </p:nvSpPr>
        <p:spPr/>
        <p:txBody>
          <a:bodyPr/>
          <a:lstStyle/>
          <a:p>
            <a:fld id="{87062730-4640-9E43-A487-CF0E6A97C79F}" type="datetimeFigureOut">
              <a:rPr lang="en-US" smtClean="0"/>
              <a:t>4/22/20</a:t>
            </a:fld>
            <a:endParaRPr lang="en-US"/>
          </a:p>
        </p:txBody>
      </p:sp>
      <p:sp>
        <p:nvSpPr>
          <p:cNvPr id="4" name="Footer Placeholder 3">
            <a:extLst>
              <a:ext uri="{FF2B5EF4-FFF2-40B4-BE49-F238E27FC236}">
                <a16:creationId xmlns:a16="http://schemas.microsoft.com/office/drawing/2014/main" id="{512786F4-6C59-E14F-9073-76700B8F66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10151-B5F3-9C44-8E68-CF6E3C3300E8}"/>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415454336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7_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42487236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311614282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207641552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21199147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349312322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0637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Fifth level</a:t>
            </a:r>
          </a:p>
        </p:txBody>
      </p:sp>
    </p:spTree>
    <p:extLst>
      <p:ext uri="{BB962C8B-B14F-4D97-AF65-F5344CB8AC3E}">
        <p14:creationId xmlns:p14="http://schemas.microsoft.com/office/powerpoint/2010/main" val="253111307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578388"/>
      </p:ext>
    </p:extLst>
  </p:cSld>
  <p:clrMapOvr>
    <a:masterClrMapping/>
  </p:clrMapOvr>
  <p:hf hdr="0" dt="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2018 IBM Corporation                 </a:t>
            </a:r>
            <a:endParaRPr lang="en-US">
              <a:solidFill>
                <a:srgbClr val="FFFFFF">
                  <a:alpha val="20000"/>
                </a:srgbClr>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7776185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052082056"/>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15149091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133408856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Tree>
    <p:extLst>
      <p:ext uri="{BB962C8B-B14F-4D97-AF65-F5344CB8AC3E}">
        <p14:creationId xmlns:p14="http://schemas.microsoft.com/office/powerpoint/2010/main" val="330943616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0330869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963648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711570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alpha val="20000"/>
                  </a:srgbClr>
                </a:solidFill>
              </a:rPr>
              <a:t>© 2018 IBM Corporation                 </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3590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5309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7"/>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810594465"/>
      </p:ext>
    </p:extLst>
  </p:cSld>
  <p:clrMapOvr>
    <a:masterClrMapping/>
  </p:clrMapOvr>
  <p:hf hd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145955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6687802"/>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41551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9731503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123848423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336965579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31330487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0354268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0011521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08880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B7C81ADB-C83E-D942-8944-FD1EC967F268}"/>
              </a:ext>
            </a:extLst>
          </p:cNvPr>
          <p:cNvSpPr txBox="1">
            <a:spLocks/>
          </p:cNvSpPr>
          <p:nvPr userDrawn="1"/>
        </p:nvSpPr>
        <p:spPr>
          <a:xfrm>
            <a:off x="228667" y="4787901"/>
            <a:ext cx="365760" cy="166687"/>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6" name="Footer Placeholder">
            <a:extLst>
              <a:ext uri="{FF2B5EF4-FFF2-40B4-BE49-F238E27FC236}">
                <a16:creationId xmlns:a16="http://schemas.microsoft.com/office/drawing/2014/main" id="{B012B03F-F1DE-C446-BF84-0474952029A9}"/>
              </a:ext>
            </a:extLst>
          </p:cNvPr>
          <p:cNvSpPr txBox="1">
            <a:spLocks/>
          </p:cNvSpPr>
          <p:nvPr userDrawn="1"/>
        </p:nvSpPr>
        <p:spPr>
          <a:xfrm>
            <a:off x="603319" y="4787901"/>
            <a:ext cx="3739896" cy="166687"/>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975"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Cloud Analyst Summit/ Data &amp; AI/ July 2019 / © 2019 IBM Corporation</a:t>
            </a:r>
          </a:p>
        </p:txBody>
      </p:sp>
      <p:pic>
        <p:nvPicPr>
          <p:cNvPr id="7" name="Logo" descr="IBM + RedHat logo">
            <a:extLst>
              <a:ext uri="{FF2B5EF4-FFF2-40B4-BE49-F238E27FC236}">
                <a16:creationId xmlns:a16="http://schemas.microsoft.com/office/drawing/2014/main" id="{6CBD7B51-2069-784B-9B87-1E374487C634}"/>
              </a:ext>
            </a:extLst>
          </p:cNvPr>
          <p:cNvPicPr>
            <a:picLocks noChangeAspect="1"/>
          </p:cNvPicPr>
          <p:nvPr userDrawn="1"/>
        </p:nvPicPr>
        <p:blipFill>
          <a:blip r:embed="rId2"/>
          <a:stretch>
            <a:fillRect/>
          </a:stretch>
        </p:blipFill>
        <p:spPr>
          <a:xfrm>
            <a:off x="7051498" y="4486989"/>
            <a:ext cx="2076693" cy="619974"/>
          </a:xfrm>
          <a:prstGeom prst="rect">
            <a:avLst/>
          </a:prstGeom>
        </p:spPr>
      </p:pic>
    </p:spTree>
    <p:extLst>
      <p:ext uri="{BB962C8B-B14F-4D97-AF65-F5344CB8AC3E}">
        <p14:creationId xmlns:p14="http://schemas.microsoft.com/office/powerpoint/2010/main" val="462132914"/>
      </p:ext>
    </p:extLst>
  </p:cSld>
  <p:clrMapOvr>
    <a:masterClrMapping/>
  </p:clrMapOvr>
  <p:hf hdr="0" dt="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0961452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41425715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3751916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94006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5998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344641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2990916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054137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585898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7572743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67676"/>
      </p:ext>
    </p:extLst>
  </p:cSld>
  <p:clrMapOvr>
    <a:masterClrMapping/>
  </p:clrMapOvr>
  <p:hf hdr="0" dt="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63540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2018 IBM Corporation                 </a:t>
            </a:r>
            <a:endParaRPr lang="en-US">
              <a:solidFill>
                <a:srgbClr val="FFFFFF">
                  <a:alpha val="20000"/>
                </a:srgbClr>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18500766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a:solidFill>
                  <a:srgbClr val="FFFFFF"/>
                </a:solidFill>
              </a:rPr>
            </a:br>
            <a:br>
              <a:rPr lang="en-US" sz="1400">
                <a:solidFill>
                  <a:srgbClr val="FFFFFF"/>
                </a:solidFill>
              </a:rPr>
            </a:br>
            <a:r>
              <a:rPr lang="en-US" sz="1400">
                <a:solidFill>
                  <a:srgbClr val="FFFFFF"/>
                </a:solidFill>
              </a:rPr>
              <a:t>Get started today </a:t>
            </a:r>
            <a:r>
              <a:rPr lang="en-US" sz="1400" err="1">
                <a:solidFill>
                  <a:srgbClr val="054ADA"/>
                </a:solidFill>
                <a:hlinkClick r:id="rId3"/>
              </a:rPr>
              <a:t>www.</a:t>
            </a:r>
            <a:r>
              <a:rPr lang="en-US" sz="1400" err="1">
                <a:solidFill>
                  <a:srgbClr val="054ADA"/>
                </a:solidFill>
                <a:ea typeface="IBM Plex Sans Regular" charset="0"/>
                <a:cs typeface="IBM Plex Sans Regular" charset="0"/>
                <a:hlinkClick r:id="rId3"/>
              </a:rPr>
              <a:t>ibm.com</a:t>
            </a:r>
            <a:r>
              <a:rPr lang="en-US" sz="1400">
                <a:solidFill>
                  <a:srgbClr val="054ADA"/>
                </a:solidFill>
                <a:ea typeface="IBM Plex Sans Regular" charset="0"/>
                <a:cs typeface="IBM Plex Sans Regular" charset="0"/>
                <a:hlinkClick r:id="rId3"/>
              </a:rPr>
              <a:t>/</a:t>
            </a:r>
            <a:r>
              <a:rPr lang="en-US" sz="1400" err="1">
                <a:solidFill>
                  <a:srgbClr val="054ADA"/>
                </a:solidFill>
                <a:ea typeface="IBM Plex Sans Regular" charset="0"/>
                <a:cs typeface="IBM Plex Sans Regular" charset="0"/>
                <a:hlinkClick r:id="rId3"/>
              </a:rPr>
              <a:t>watson</a:t>
            </a:r>
            <a:endParaRPr lang="en-US" sz="1400">
              <a:solidFill>
                <a:srgbClr val="FFFFFF"/>
              </a:solidFill>
            </a:endParaRPr>
          </a:p>
        </p:txBody>
      </p:sp>
    </p:spTree>
    <p:extLst>
      <p:ext uri="{BB962C8B-B14F-4D97-AF65-F5344CB8AC3E}">
        <p14:creationId xmlns:p14="http://schemas.microsoft.com/office/powerpoint/2010/main" val="264120332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r>
              <a:rPr lang="en-US"/>
              <a:t>Click to edit Master title style</a:t>
            </a:r>
            <a:endParaRPr dirty="0"/>
          </a:p>
        </p:txBody>
      </p:sp>
      <p:sp>
        <p:nvSpPr>
          <p:cNvPr id="3" name="Holder 3"/>
          <p:cNvSpPr>
            <a:spLocks noGrp="1"/>
          </p:cNvSpPr>
          <p:nvPr>
            <p:ph sz="half" idx="2"/>
          </p:nvPr>
        </p:nvSpPr>
        <p:spPr>
          <a:xfrm>
            <a:off x="457200" y="1183006"/>
            <a:ext cx="3977640" cy="215492"/>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183006"/>
            <a:ext cx="3977640" cy="215492"/>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solidFill>
                  <a:srgbClr val="000000">
                    <a:tint val="75000"/>
                  </a:srgbClr>
                </a:solidFill>
              </a:rPr>
              <a:t>© 2018 IBM Corporation                 </a:t>
            </a:r>
            <a:endParaRPr>
              <a:solidFill>
                <a:srgbClr val="000000">
                  <a:tint val="75000"/>
                </a:srgb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defTabSz="685783"/>
            <a:endParaRPr lang="en-US">
              <a:solidFill>
                <a:srgbClr val="000000">
                  <a:tint val="75000"/>
                </a:srgb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7984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2"/>
            <a:ext cx="2590800" cy="207749"/>
          </a:xfrm>
          <a:prstGeom prst="rect">
            <a:avLst/>
          </a:prstGeom>
          <a:noFill/>
        </p:spPr>
        <p:txBody>
          <a:bodyPr>
            <a:spAutoFit/>
          </a:bodyPr>
          <a:lstStyle/>
          <a:p>
            <a:pPr algn="ctr" defTabSz="685783">
              <a:defRPr/>
            </a:pPr>
            <a:r>
              <a:rPr lang="en-US" sz="750" kern="0" spc="-23">
                <a:solidFill>
                  <a:srgbClr val="000000"/>
                </a:solidFill>
                <a:latin typeface="Arial"/>
                <a:cs typeface="Arial"/>
              </a:rPr>
              <a:t>IBM Confidential</a:t>
            </a:r>
          </a:p>
        </p:txBody>
      </p:sp>
      <p:sp>
        <p:nvSpPr>
          <p:cNvPr id="2" name="Title 1"/>
          <p:cNvSpPr>
            <a:spLocks noGrp="1"/>
          </p:cNvSpPr>
          <p:nvPr>
            <p:ph type="title"/>
          </p:nvPr>
        </p:nvSpPr>
        <p:spPr>
          <a:xfrm>
            <a:off x="875508"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101636"/>
      </p:ext>
    </p:extLst>
  </p:cSld>
  <p:clrMapOvr>
    <a:masterClrMapping/>
  </p:clrMapOvr>
  <p:hf hdr="0" dt="0"/>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222E-5659-EC42-B04E-1425E3658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543D45-F3DE-B14C-A605-FDA9F4C727CA}"/>
              </a:ext>
            </a:extLst>
          </p:cNvPr>
          <p:cNvSpPr>
            <a:spLocks noGrp="1"/>
          </p:cNvSpPr>
          <p:nvPr>
            <p:ph type="dt" sz="half" idx="10"/>
          </p:nvPr>
        </p:nvSpPr>
        <p:spPr/>
        <p:txBody>
          <a:bodyPr/>
          <a:lstStyle/>
          <a:p>
            <a:fld id="{87062730-4640-9E43-A487-CF0E6A97C79F}" type="datetimeFigureOut">
              <a:rPr lang="en-US" smtClean="0"/>
              <a:t>4/22/20</a:t>
            </a:fld>
            <a:endParaRPr lang="en-US"/>
          </a:p>
        </p:txBody>
      </p:sp>
      <p:sp>
        <p:nvSpPr>
          <p:cNvPr id="4" name="Footer Placeholder 3">
            <a:extLst>
              <a:ext uri="{FF2B5EF4-FFF2-40B4-BE49-F238E27FC236}">
                <a16:creationId xmlns:a16="http://schemas.microsoft.com/office/drawing/2014/main" id="{512786F4-6C59-E14F-9073-76700B8F66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E10151-B5F3-9C44-8E68-CF6E3C3300E8}"/>
              </a:ext>
            </a:extLst>
          </p:cNvPr>
          <p:cNvSpPr>
            <a:spLocks noGrp="1"/>
          </p:cNvSpPr>
          <p:nvPr>
            <p:ph type="sldNum" sz="quarter" idx="12"/>
          </p:nvPr>
        </p:nvSpPr>
        <p:spPr/>
        <p:txBody>
          <a:bodyPr/>
          <a:lstStyle/>
          <a:p>
            <a:fld id="{90C83A4F-801A-764D-BF9D-89D2FD481754}" type="slidenum">
              <a:rPr lang="en-US" smtClean="0"/>
              <a:t>‹#›</a:t>
            </a:fld>
            <a:endParaRPr lang="en-US"/>
          </a:p>
        </p:txBody>
      </p:sp>
    </p:spTree>
    <p:extLst>
      <p:ext uri="{BB962C8B-B14F-4D97-AF65-F5344CB8AC3E}">
        <p14:creationId xmlns:p14="http://schemas.microsoft.com/office/powerpoint/2010/main" val="32666999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1809131330"/>
      </p:ext>
    </p:extLst>
  </p:cSld>
  <p:clrMapOvr>
    <a:masterClrMapping/>
  </p:clrMapOvr>
  <p:hf hd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80798794"/>
      </p:ext>
    </p:extLst>
  </p:cSld>
  <p:clrMapOvr>
    <a:masterClrMapping/>
  </p:clrMapOvr>
  <p:hf hd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Fifth level</a:t>
            </a:r>
          </a:p>
        </p:txBody>
      </p:sp>
    </p:spTree>
    <p:extLst>
      <p:ext uri="{BB962C8B-B14F-4D97-AF65-F5344CB8AC3E}">
        <p14:creationId xmlns:p14="http://schemas.microsoft.com/office/powerpoint/2010/main" val="2917260002"/>
      </p:ext>
    </p:extLst>
  </p:cSld>
  <p:clrMapOvr>
    <a:masterClrMapping/>
  </p:clrMapOvr>
  <p:hf hd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474127206"/>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p:txBody>
      </p:sp>
    </p:spTree>
    <p:extLst>
      <p:ext uri="{BB962C8B-B14F-4D97-AF65-F5344CB8AC3E}">
        <p14:creationId xmlns:p14="http://schemas.microsoft.com/office/powerpoint/2010/main" val="2323101634"/>
      </p:ext>
    </p:extLst>
  </p:cSld>
  <p:clrMapOvr>
    <a:masterClrMapping/>
  </p:clrMapOvr>
  <p:hf hdr="0" dt="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643184351"/>
      </p:ext>
    </p:extLst>
  </p:cSld>
  <p:clrMapOvr>
    <a:masterClrMapping/>
  </p:clrMapOvr>
  <p:hf hd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340470455"/>
      </p:ext>
    </p:extLst>
  </p:cSld>
  <p:clrMapOvr>
    <a:masterClrMapping/>
  </p:clrMapOvr>
  <p:hf hd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422975439"/>
      </p:ext>
    </p:extLst>
  </p:cSld>
  <p:clrMapOvr>
    <a:masterClrMapping/>
  </p:clrMapOvr>
  <p:hf hd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597195816"/>
      </p:ext>
    </p:extLst>
  </p:cSld>
  <p:clrMapOvr>
    <a:masterClrMapping/>
  </p:clrMapOvr>
  <p:hf hd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2969768"/>
      </p:ext>
    </p:extLst>
  </p:cSld>
  <p:clrMapOvr>
    <a:masterClrMapping/>
  </p:clrMapOvr>
  <p:hf hd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461955"/>
      </p:ext>
    </p:extLst>
  </p:cSld>
  <p:clrMapOvr>
    <a:masterClrMapping/>
  </p:clrMapOvr>
  <p:hf hd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8438098"/>
      </p:ext>
    </p:extLst>
  </p:cSld>
  <p:clrMapOvr>
    <a:masterClrMapping/>
  </p:clrMapOvr>
  <p:hf hd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5046332"/>
      </p:ext>
    </p:extLst>
  </p:cSld>
  <p:clrMapOvr>
    <a:masterClrMapping/>
  </p:clrMapOvr>
  <p:hf hd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1514283"/>
      </p:ext>
    </p:extLst>
  </p:cSld>
  <p:clrMapOvr>
    <a:masterClrMapping/>
  </p:clrMapOvr>
  <p:hf hd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8944456"/>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3875596479"/>
      </p:ext>
    </p:extLst>
  </p:cSld>
  <p:clrMapOvr>
    <a:masterClrMapping/>
  </p:clrMapOvr>
  <p:hf hdr="0" dt="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302572"/>
      </p:ext>
    </p:extLst>
  </p:cSld>
  <p:clrMapOvr>
    <a:masterClrMapping/>
  </p:clrMapOvr>
  <p:hf hd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2579819883"/>
      </p:ext>
    </p:extLst>
  </p:cSld>
  <p:clrMapOvr>
    <a:masterClrMapping/>
  </p:clrMapOvr>
  <p:hf hd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22529560"/>
      </p:ext>
    </p:extLst>
  </p:cSld>
  <p:clrMapOvr>
    <a:masterClrMapping/>
  </p:clrMapOvr>
  <p:hf hd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594462841"/>
      </p:ext>
    </p:extLst>
  </p:cSld>
  <p:clrMapOvr>
    <a:masterClrMapping/>
  </p:clrMapOvr>
  <p:hf hdr="0" dt="0"/>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788054192"/>
      </p:ext>
    </p:extLst>
  </p:cSld>
  <p:clrMapOvr>
    <a:masterClrMapping/>
  </p:clrMapOvr>
  <p:hf hdr="0" dt="0"/>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273306632"/>
      </p:ext>
    </p:extLst>
  </p:cSld>
  <p:clrMapOvr>
    <a:masterClrMapping/>
  </p:clrMapOvr>
  <p:hf hdr="0" dt="0"/>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31224634"/>
      </p:ext>
    </p:extLst>
  </p:cSld>
  <p:clrMapOvr>
    <a:masterClrMapping/>
  </p:clrMapOvr>
  <p:hf hdr="0" dt="0"/>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23181017"/>
      </p:ext>
    </p:extLst>
  </p:cSld>
  <p:clrMapOvr>
    <a:masterClrMapping/>
  </p:clrMapOvr>
  <p:hf hdr="0" dt="0"/>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94908015"/>
      </p:ext>
    </p:extLst>
  </p:cSld>
  <p:clrMapOvr>
    <a:masterClrMapping/>
  </p:clrMapOvr>
  <p:hf hdr="0" dt="0"/>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680159905"/>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2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86693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519851743"/>
      </p:ext>
    </p:extLst>
  </p:cSld>
  <p:clrMapOvr>
    <a:masterClrMapping/>
  </p:clrMapOvr>
  <p:hf hd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0871521"/>
      </p:ext>
    </p:extLst>
  </p:cSld>
  <p:clrMapOvr>
    <a:masterClrMapping/>
  </p:clrMapOvr>
  <p:hf hd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5532254"/>
      </p:ext>
    </p:extLst>
  </p:cSld>
  <p:clrMapOvr>
    <a:masterClrMapping/>
  </p:clrMapOvr>
  <p:hf hd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8341355"/>
      </p:ext>
    </p:extLst>
  </p:cSld>
  <p:clrMapOvr>
    <a:masterClrMapping/>
  </p:clrMapOvr>
  <p:hf hd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2363167173"/>
      </p:ext>
    </p:extLst>
  </p:cSld>
  <p:clrMapOvr>
    <a:masterClrMapping/>
  </p:clrMapOvr>
  <p:hf hdr="0" dt="0"/>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8687623"/>
      </p:ext>
    </p:extLst>
  </p:cSld>
  <p:clrMapOvr>
    <a:masterClrMapping/>
  </p:clrMapOvr>
  <p:hf hd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7"/>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3660408969"/>
      </p:ext>
    </p:extLst>
  </p:cSld>
  <p:clrMapOvr>
    <a:masterClrMapping/>
  </p:clrMapOvr>
  <p:hf hd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251799269"/>
      </p:ext>
    </p:extLst>
  </p:cSld>
  <p:clrMapOvr>
    <a:masterClrMapping/>
  </p:clrMapOvr>
  <p:hf hd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20713"/>
      </p:ext>
    </p:extLst>
  </p:cSld>
  <p:clrMapOvr>
    <a:masterClrMapping/>
  </p:clrMapOvr>
  <p:hf hdr="0" dt="0"/>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p:txBody>
      </p:sp>
    </p:spTree>
    <p:extLst>
      <p:ext uri="{BB962C8B-B14F-4D97-AF65-F5344CB8AC3E}">
        <p14:creationId xmlns:p14="http://schemas.microsoft.com/office/powerpoint/2010/main" val="457044441"/>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189">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37184603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2456843611"/>
      </p:ext>
    </p:extLst>
  </p:cSld>
  <p:clrMapOvr>
    <a:masterClrMapping/>
  </p:clrMapOvr>
  <p:hf hdr="0" dt="0"/>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2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26397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189">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168673802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0241501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Research / © 2018 IBM Corporation</a:t>
            </a:r>
            <a:endParaRPr lang="en-US" dirty="0"/>
          </a:p>
        </p:txBody>
      </p:sp>
      <p:sp>
        <p:nvSpPr>
          <p:cNvPr id="4" name="Title 3"/>
          <p:cNvSpPr>
            <a:spLocks noGrp="1"/>
          </p:cNvSpPr>
          <p:nvPr>
            <p:ph type="title"/>
          </p:nvPr>
        </p:nvSpPr>
        <p:spPr>
          <a:xfrm>
            <a:off x="228602"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154917439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Research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70"/>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16219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Research / © 2018 IBM Corporation</a:t>
            </a:r>
            <a:endParaRPr lang="en-US" dirty="0"/>
          </a:p>
        </p:txBody>
      </p:sp>
      <p:sp>
        <p:nvSpPr>
          <p:cNvPr id="6" name="Text Placeholder 5"/>
          <p:cNvSpPr>
            <a:spLocks noGrp="1"/>
          </p:cNvSpPr>
          <p:nvPr>
            <p:ph type="body" sz="quarter" idx="12"/>
          </p:nvPr>
        </p:nvSpPr>
        <p:spPr>
          <a:xfrm>
            <a:off x="228600" y="1123951"/>
            <a:ext cx="4114800" cy="3584448"/>
          </a:xfrm>
        </p:spPr>
        <p:txBody>
          <a:bodyPr/>
          <a:lstStyle>
            <a:lvl1pPr marL="0" indent="0">
              <a:spcBef>
                <a:spcPts val="0"/>
              </a:spcBef>
              <a:tabLst>
                <a:tab pos="3940018" algn="dec"/>
              </a:tabLst>
              <a:defRPr/>
            </a:lvl1pPr>
            <a:lvl2pPr marL="173031" indent="-17303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a:t>Click to edit Master text styles</a:t>
            </a:r>
          </a:p>
          <a:p>
            <a:pPr marL="0" marR="0" lvl="1"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a:t>Second level</a:t>
            </a:r>
          </a:p>
          <a:p>
            <a:pPr marL="0" marR="0" lvl="2"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a:t>Third level</a:t>
            </a:r>
          </a:p>
          <a:p>
            <a:pPr marL="0" marR="0" lvl="3"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a:t>Fourth level</a:t>
            </a:r>
          </a:p>
          <a:p>
            <a:pPr marL="0" marR="0" lvl="4"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a:t>Fifth level</a:t>
            </a:r>
            <a:endParaRPr lang="en-US" dirty="0"/>
          </a:p>
        </p:txBody>
      </p:sp>
      <p:sp>
        <p:nvSpPr>
          <p:cNvPr id="7" name="Text Placeholder 6"/>
          <p:cNvSpPr>
            <a:spLocks noGrp="1"/>
          </p:cNvSpPr>
          <p:nvPr>
            <p:ph type="body" sz="quarter" idx="13"/>
          </p:nvPr>
        </p:nvSpPr>
        <p:spPr>
          <a:xfrm>
            <a:off x="4800600" y="1123951"/>
            <a:ext cx="4114800" cy="3584448"/>
          </a:xfrm>
        </p:spPr>
        <p:txBody>
          <a:bodyPr/>
          <a:lstStyle>
            <a:lvl1pPr marL="0" indent="0">
              <a:spcBef>
                <a:spcPts val="0"/>
              </a:spcBef>
              <a:tabLst>
                <a:tab pos="394001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2" rtl="0" eaLnBrk="1" fontAlgn="auto" latinLnBrk="0" hangingPunct="1">
              <a:lnSpc>
                <a:spcPct val="100000"/>
              </a:lnSpc>
              <a:spcBef>
                <a:spcPts val="1100"/>
              </a:spcBef>
              <a:spcAft>
                <a:spcPts val="0"/>
              </a:spcAft>
              <a:buClrTx/>
              <a:buSzTx/>
              <a:buFont typeface="Arial"/>
              <a:buNone/>
              <a:tabLst>
                <a:tab pos="4023199" algn="r"/>
              </a:tabLst>
              <a:defRPr/>
            </a:pPr>
            <a:r>
              <a:rPr lang="en-US"/>
              <a:t>Click to edit Master text styles</a:t>
            </a:r>
          </a:p>
          <a:p>
            <a:pPr marL="0" marR="0" lvl="1" indent="0" algn="l" defTabSz="457182" rtl="0" eaLnBrk="1" fontAlgn="auto" latinLnBrk="0" hangingPunct="1">
              <a:lnSpc>
                <a:spcPct val="100000"/>
              </a:lnSpc>
              <a:spcBef>
                <a:spcPts val="1100"/>
              </a:spcBef>
              <a:spcAft>
                <a:spcPts val="0"/>
              </a:spcAft>
              <a:buClrTx/>
              <a:buSzTx/>
              <a:buFont typeface="Arial"/>
              <a:buNone/>
              <a:tabLst>
                <a:tab pos="4023199" algn="r"/>
              </a:tabLst>
              <a:defRPr/>
            </a:pPr>
            <a:r>
              <a:rPr lang="en-US"/>
              <a:t>Second level</a:t>
            </a:r>
          </a:p>
          <a:p>
            <a:pPr marL="0" marR="0" lvl="2" indent="0" algn="l" defTabSz="457182" rtl="0" eaLnBrk="1" fontAlgn="auto" latinLnBrk="0" hangingPunct="1">
              <a:lnSpc>
                <a:spcPct val="100000"/>
              </a:lnSpc>
              <a:spcBef>
                <a:spcPts val="1100"/>
              </a:spcBef>
              <a:spcAft>
                <a:spcPts val="0"/>
              </a:spcAft>
              <a:buClrTx/>
              <a:buSzTx/>
              <a:buFont typeface="Arial"/>
              <a:buNone/>
              <a:tabLst>
                <a:tab pos="4023199" algn="r"/>
              </a:tabLst>
              <a:defRPr/>
            </a:pPr>
            <a:r>
              <a:rPr lang="en-US"/>
              <a:t>Third level</a:t>
            </a:r>
          </a:p>
          <a:p>
            <a:pPr marL="0" marR="0" lvl="3" indent="0" algn="l" defTabSz="457182" rtl="0" eaLnBrk="1" fontAlgn="auto" latinLnBrk="0" hangingPunct="1">
              <a:lnSpc>
                <a:spcPct val="100000"/>
              </a:lnSpc>
              <a:spcBef>
                <a:spcPts val="1100"/>
              </a:spcBef>
              <a:spcAft>
                <a:spcPts val="0"/>
              </a:spcAft>
              <a:buClrTx/>
              <a:buSzTx/>
              <a:buFont typeface="Arial"/>
              <a:buNone/>
              <a:tabLst>
                <a:tab pos="4023199" algn="r"/>
              </a:tabLst>
              <a:defRPr/>
            </a:pPr>
            <a:r>
              <a:rPr lang="en-US"/>
              <a:t>Fourth level</a:t>
            </a:r>
          </a:p>
          <a:p>
            <a:pPr marL="0" marR="0" lvl="4" indent="0" algn="l" defTabSz="457182" rtl="0" eaLnBrk="1" fontAlgn="auto" latinLnBrk="0" hangingPunct="1">
              <a:lnSpc>
                <a:spcPct val="100000"/>
              </a:lnSpc>
              <a:spcBef>
                <a:spcPts val="1100"/>
              </a:spcBef>
              <a:spcAft>
                <a:spcPts val="0"/>
              </a:spcAft>
              <a:buClrTx/>
              <a:buSzTx/>
              <a:buFont typeface="Arial"/>
              <a:buNone/>
              <a:tabLst>
                <a:tab pos="4023199" algn="r"/>
              </a:tabLst>
              <a:defRPr/>
            </a:pPr>
            <a:r>
              <a:rPr lang="en-US"/>
              <a:t>Fifth level</a:t>
            </a:r>
            <a:endParaRPr lang="en-US" dirty="0"/>
          </a:p>
        </p:txBody>
      </p:sp>
    </p:spTree>
    <p:extLst>
      <p:ext uri="{BB962C8B-B14F-4D97-AF65-F5344CB8AC3E}">
        <p14:creationId xmlns:p14="http://schemas.microsoft.com/office/powerpoint/2010/main" val="177838817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Research / © 2018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375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9735935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6"/>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Research / © 2018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375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409857515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599"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Tree>
    <p:extLst>
      <p:ext uri="{BB962C8B-B14F-4D97-AF65-F5344CB8AC3E}">
        <p14:creationId xmlns:p14="http://schemas.microsoft.com/office/powerpoint/2010/main" val="6609121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9914604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0" indent="-117470">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Research / © 2018 IBM Corporation</a:t>
            </a:r>
            <a:endParaRPr lang="en-US" dirty="0"/>
          </a:p>
        </p:txBody>
      </p:sp>
    </p:spTree>
    <p:extLst>
      <p:ext uri="{BB962C8B-B14F-4D97-AF65-F5344CB8AC3E}">
        <p14:creationId xmlns:p14="http://schemas.microsoft.com/office/powerpoint/2010/main" val="367133923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7"/>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794895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60070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3554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Research / © 2018 IBM Corporation</a:t>
            </a:r>
            <a:endParaRPr lang="en-US" dirty="0"/>
          </a:p>
        </p:txBody>
      </p:sp>
      <p:sp>
        <p:nvSpPr>
          <p:cNvPr id="6" name="Content Placeholder 5"/>
          <p:cNvSpPr>
            <a:spLocks noGrp="1"/>
          </p:cNvSpPr>
          <p:nvPr>
            <p:ph sz="quarter" idx="12"/>
          </p:nvPr>
        </p:nvSpPr>
        <p:spPr>
          <a:xfrm>
            <a:off x="228600" y="995522"/>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51"/>
            <a:ext cx="4114800" cy="3566478"/>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967341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73881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136952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965841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94075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2"/>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56542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4FF0-7E55-1542-80B5-EC6E33EB988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2998560-6642-894F-BCCF-45E4FC6D4708}"/>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0ADAEB-190D-044F-843D-746D26A23288}"/>
              </a:ext>
            </a:extLst>
          </p:cNvPr>
          <p:cNvSpPr>
            <a:spLocks noGrp="1"/>
          </p:cNvSpPr>
          <p:nvPr>
            <p:ph type="dt" sz="half" idx="10"/>
          </p:nvPr>
        </p:nvSpPr>
        <p:spPr/>
        <p:txBody>
          <a:bodyPr/>
          <a:lstStyle/>
          <a:p>
            <a:fld id="{BCE3D977-8966-F74D-8363-5B08FA683938}" type="datetimeFigureOut">
              <a:rPr lang="en-US" smtClean="0"/>
              <a:t>4/22/20</a:t>
            </a:fld>
            <a:endParaRPr lang="en-US"/>
          </a:p>
        </p:txBody>
      </p:sp>
      <p:sp>
        <p:nvSpPr>
          <p:cNvPr id="5" name="Footer Placeholder 4">
            <a:extLst>
              <a:ext uri="{FF2B5EF4-FFF2-40B4-BE49-F238E27FC236}">
                <a16:creationId xmlns:a16="http://schemas.microsoft.com/office/drawing/2014/main" id="{86F88CD9-0A05-4946-8EC7-3AE77080A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33ED8-CA15-7145-B5A5-DE0664D2030A}"/>
              </a:ext>
            </a:extLst>
          </p:cNvPr>
          <p:cNvSpPr>
            <a:spLocks noGrp="1"/>
          </p:cNvSpPr>
          <p:nvPr>
            <p:ph type="sldNum" sz="quarter" idx="12"/>
          </p:nvPr>
        </p:nvSpPr>
        <p:spPr/>
        <p:txBody>
          <a:bodyPr/>
          <a:lstStyle/>
          <a:p>
            <a:fld id="{32CE886D-60E4-0C4D-B9B3-45DB305E63F3}" type="slidenum">
              <a:rPr lang="en-US" smtClean="0"/>
              <a:t>‹#›</a:t>
            </a:fld>
            <a:endParaRPr lang="en-US"/>
          </a:p>
        </p:txBody>
      </p:sp>
    </p:spTree>
    <p:extLst>
      <p:ext uri="{BB962C8B-B14F-4D97-AF65-F5344CB8AC3E}">
        <p14:creationId xmlns:p14="http://schemas.microsoft.com/office/powerpoint/2010/main" val="272090655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Tree>
    <p:extLst>
      <p:ext uri="{BB962C8B-B14F-4D97-AF65-F5344CB8AC3E}">
        <p14:creationId xmlns:p14="http://schemas.microsoft.com/office/powerpoint/2010/main" val="285137407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Tree>
    <p:extLst>
      <p:ext uri="{BB962C8B-B14F-4D97-AF65-F5344CB8AC3E}">
        <p14:creationId xmlns:p14="http://schemas.microsoft.com/office/powerpoint/2010/main" val="382177361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Tree>
    <p:extLst>
      <p:ext uri="{BB962C8B-B14F-4D97-AF65-F5344CB8AC3E}">
        <p14:creationId xmlns:p14="http://schemas.microsoft.com/office/powerpoint/2010/main" val="2095982302"/>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12" name="Text Placeholder 11"/>
          <p:cNvSpPr>
            <a:spLocks noGrp="1"/>
          </p:cNvSpPr>
          <p:nvPr>
            <p:ph type="body" sz="quarter" idx="13"/>
          </p:nvPr>
        </p:nvSpPr>
        <p:spPr>
          <a:xfrm>
            <a:off x="228600" y="182883"/>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1948640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6424987"/>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4"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9398446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222774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Tree>
    <p:extLst>
      <p:ext uri="{BB962C8B-B14F-4D97-AF65-F5344CB8AC3E}">
        <p14:creationId xmlns:p14="http://schemas.microsoft.com/office/powerpoint/2010/main" val="259284444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endParaRPr lang="en-US" dirty="0"/>
          </a:p>
        </p:txBody>
      </p:sp>
    </p:spTree>
    <p:extLst>
      <p:ext uri="{BB962C8B-B14F-4D97-AF65-F5344CB8AC3E}">
        <p14:creationId xmlns:p14="http://schemas.microsoft.com/office/powerpoint/2010/main" val="342737247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65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342401955"/>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a:xfrm>
            <a:off x="223862" y="4787902"/>
            <a:ext cx="3739896" cy="166687"/>
          </a:xfrm>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1A0AD2AD-13CE-F842-8E45-FCC1469E1791}"/>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241202953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270444"/>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472800"/>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2286531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4"/>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4" y="1051560"/>
            <a:ext cx="4215008" cy="3456432"/>
          </a:xfrm>
        </p:spPr>
        <p:txBody>
          <a:bodyPr/>
          <a:lstStyle>
            <a:lvl1pPr marL="117470" indent="-117470">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70818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61415049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spTree>
    <p:extLst>
      <p:ext uri="{BB962C8B-B14F-4D97-AF65-F5344CB8AC3E}">
        <p14:creationId xmlns:p14="http://schemas.microsoft.com/office/powerpoint/2010/main" val="282925603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10440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Research / © 2018 IBM Corporation</a:t>
            </a:r>
            <a:endParaRPr lang="en-US"/>
          </a:p>
        </p:txBody>
      </p:sp>
      <p:sp>
        <p:nvSpPr>
          <p:cNvPr id="6" name="Text Placeholder 5"/>
          <p:cNvSpPr>
            <a:spLocks noGrp="1"/>
          </p:cNvSpPr>
          <p:nvPr>
            <p:ph type="body" sz="quarter" idx="12"/>
          </p:nvPr>
        </p:nvSpPr>
        <p:spPr>
          <a:xfrm>
            <a:off x="228600" y="1143001"/>
            <a:ext cx="4114800" cy="3584448"/>
          </a:xfrm>
        </p:spPr>
        <p:txBody>
          <a:bodyPr/>
          <a:lstStyle>
            <a:lvl1pPr marL="0" indent="0">
              <a:spcBef>
                <a:spcPts val="0"/>
              </a:spcBef>
              <a:tabLst>
                <a:tab pos="3940018" algn="dec"/>
              </a:tabLst>
              <a:defRPr sz="1100"/>
            </a:lvl1pPr>
            <a:lvl2pPr marL="173031" indent="-17303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a:t>Click to edit Master text styles</a:t>
            </a:r>
          </a:p>
        </p:txBody>
      </p:sp>
    </p:spTree>
    <p:extLst>
      <p:ext uri="{BB962C8B-B14F-4D97-AF65-F5344CB8AC3E}">
        <p14:creationId xmlns:p14="http://schemas.microsoft.com/office/powerpoint/2010/main" val="330696030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Research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2094" cy="526098"/>
          </a:xfrm>
          <a:prstGeom prst="rect">
            <a:avLst/>
          </a:prstGeom>
        </p:spPr>
      </p:pic>
    </p:spTree>
    <p:extLst>
      <p:ext uri="{BB962C8B-B14F-4D97-AF65-F5344CB8AC3E}">
        <p14:creationId xmlns:p14="http://schemas.microsoft.com/office/powerpoint/2010/main" val="41257967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401836" y="2504780"/>
            <a:ext cx="8344754" cy="68"/>
          </a:xfrm>
          <a:prstGeom prst="line">
            <a:avLst/>
          </a:prstGeom>
          <a:ln w="12700">
            <a:solidFill>
              <a:srgbClr val="9A9A9A"/>
            </a:solidFill>
            <a:miter lim="400000"/>
          </a:ln>
        </p:spPr>
        <p:txBody>
          <a:bodyPr lIns="26789" tIns="26789" rIns="26789" bIns="26789" anchor="ctr"/>
          <a:lstStyle/>
          <a:p>
            <a:pPr algn="l" defTabSz="241073">
              <a:defRPr sz="1200">
                <a:latin typeface="Helvetica"/>
                <a:ea typeface="Helvetica"/>
                <a:cs typeface="Helvetica"/>
                <a:sym typeface="Helvetica"/>
              </a:defRPr>
            </a:pPr>
            <a:endParaRPr sz="633"/>
          </a:p>
        </p:txBody>
      </p:sp>
      <p:sp>
        <p:nvSpPr>
          <p:cNvPr id="13" name="Title Text"/>
          <p:cNvSpPr txBox="1">
            <a:spLocks noGrp="1"/>
          </p:cNvSpPr>
          <p:nvPr>
            <p:ph type="title"/>
          </p:nvPr>
        </p:nvSpPr>
        <p:spPr>
          <a:xfrm>
            <a:off x="401836" y="696516"/>
            <a:ext cx="8340329" cy="1674316"/>
          </a:xfrm>
          <a:prstGeom prst="rect">
            <a:avLst/>
          </a:prstGeom>
        </p:spPr>
        <p:txBody>
          <a:bodyPr/>
          <a:lstStyle/>
          <a:p>
            <a:r>
              <a:t>Title Text</a:t>
            </a:r>
          </a:p>
        </p:txBody>
      </p:sp>
      <p:sp>
        <p:nvSpPr>
          <p:cNvPr id="14" name="Body Level One…"/>
          <p:cNvSpPr txBox="1">
            <a:spLocks noGrp="1"/>
          </p:cNvSpPr>
          <p:nvPr>
            <p:ph type="body" sz="quarter" idx="1"/>
          </p:nvPr>
        </p:nvSpPr>
        <p:spPr>
          <a:xfrm>
            <a:off x="401836" y="2645421"/>
            <a:ext cx="8340329" cy="535781"/>
          </a:xfrm>
          <a:prstGeom prst="rect">
            <a:avLst/>
          </a:prstGeom>
        </p:spPr>
        <p:txBody>
          <a:bodyPr/>
          <a:lstStyle>
            <a:lvl1pPr marL="0" indent="0">
              <a:spcBef>
                <a:spcPts val="0"/>
              </a:spcBef>
              <a:buSzTx/>
              <a:buFontTx/>
              <a:buNone/>
              <a:defRPr sz="1371">
                <a:latin typeface="Helvetica Neue"/>
                <a:ea typeface="Helvetica Neue"/>
                <a:cs typeface="Helvetica Neue"/>
                <a:sym typeface="Helvetica Neue"/>
              </a:defRPr>
            </a:lvl1pPr>
            <a:lvl2pPr marL="0" indent="0">
              <a:spcBef>
                <a:spcPts val="0"/>
              </a:spcBef>
              <a:buSzTx/>
              <a:buFontTx/>
              <a:buNone/>
              <a:defRPr sz="1371">
                <a:latin typeface="Helvetica Neue"/>
                <a:ea typeface="Helvetica Neue"/>
                <a:cs typeface="Helvetica Neue"/>
                <a:sym typeface="Helvetica Neue"/>
              </a:defRPr>
            </a:lvl2pPr>
            <a:lvl3pPr marL="0" indent="0">
              <a:spcBef>
                <a:spcPts val="0"/>
              </a:spcBef>
              <a:buSzTx/>
              <a:buFontTx/>
              <a:buNone/>
              <a:defRPr sz="1371">
                <a:latin typeface="Helvetica Neue"/>
                <a:ea typeface="Helvetica Neue"/>
                <a:cs typeface="Helvetica Neue"/>
                <a:sym typeface="Helvetica Neue"/>
              </a:defRPr>
            </a:lvl3pPr>
            <a:lvl4pPr marL="0" indent="0">
              <a:spcBef>
                <a:spcPts val="0"/>
              </a:spcBef>
              <a:buSzTx/>
              <a:buFontTx/>
              <a:buNone/>
              <a:defRPr sz="1371">
                <a:latin typeface="Helvetica Neue"/>
                <a:ea typeface="Helvetica Neue"/>
                <a:cs typeface="Helvetica Neue"/>
                <a:sym typeface="Helvetica Neue"/>
              </a:defRPr>
            </a:lvl4pPr>
            <a:lvl5pPr marL="0" indent="0">
              <a:spcBef>
                <a:spcPts val="0"/>
              </a:spcBef>
              <a:buSzTx/>
              <a:buFontTx/>
              <a:buNone/>
              <a:defRPr sz="1371">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644228"/>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8D464A92-898F-5043-8769-D8EF0DFB4E0F}"/>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428118237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marL="625450" indent="-285739">
              <a:buSzPct val="100000"/>
              <a:buFont typeface="Arial" panose="020B0604020202020204" pitchFamily="34" charset="0"/>
              <a:buChar char="‒"/>
              <a:defRPr sz="1800">
                <a:solidFill>
                  <a:schemeClr val="tx1"/>
                </a:solidFill>
              </a:defRPr>
            </a:lvl2pPr>
            <a:lvl3pPr marL="801656" indent="-223829">
              <a:buFont typeface="Wingdings" panose="05000000000000000000" pitchFamily="2" charset="2"/>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628728"/>
            <a:ext cx="8229600" cy="434975"/>
          </a:xfrm>
        </p:spPr>
        <p:txBody>
          <a:bodyPr/>
          <a:lstStyle>
            <a:lvl1pPr>
              <a:defRPr sz="2400"/>
            </a:lvl1pPr>
          </a:lstStyle>
          <a:p>
            <a:r>
              <a:rPr lang="en-US" dirty="0"/>
              <a:t>Click to edit Master title style</a:t>
            </a:r>
          </a:p>
        </p:txBody>
      </p:sp>
      <p:sp>
        <p:nvSpPr>
          <p:cNvPr id="9" name="Rectangle 6"/>
          <p:cNvSpPr>
            <a:spLocks noGrp="1" noChangeArrowheads="1"/>
          </p:cNvSpPr>
          <p:nvPr>
            <p:ph type="sldNum" sz="quarter" idx="11"/>
          </p:nvPr>
        </p:nvSpPr>
        <p:spPr>
          <a:xfrm>
            <a:off x="6948408" y="4959351"/>
            <a:ext cx="2133600" cy="184150"/>
          </a:xfrm>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defRPr/>
            </a:lvl1pPr>
          </a:lstStyle>
          <a:p>
            <a:fld id="{9BD818DC-FDF8-418D-93CF-48E9C2567DD2}" type="slidenum">
              <a:rPr lang="en-US" altLang="en-US"/>
              <a:pPr/>
              <a:t>‹#›</a:t>
            </a:fld>
            <a:endParaRPr lang="en-US" altLang="en-US"/>
          </a:p>
        </p:txBody>
      </p:sp>
    </p:spTree>
    <p:extLst>
      <p:ext uri="{BB962C8B-B14F-4D97-AF65-F5344CB8AC3E}">
        <p14:creationId xmlns:p14="http://schemas.microsoft.com/office/powerpoint/2010/main" val="178197277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Text - Full Page">
    <p:bg>
      <p:bgPr>
        <a:solidFill>
          <a:srgbClr val="F2F4F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A96A36-8F6A-DB40-BD8F-688DCCA2C89D}"/>
              </a:ext>
            </a:extLst>
          </p:cNvPr>
          <p:cNvSpPr/>
          <p:nvPr userDrawn="1"/>
        </p:nvSpPr>
        <p:spPr>
          <a:xfrm>
            <a:off x="-18289" y="693774"/>
            <a:ext cx="9162289" cy="444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49" dirty="0">
              <a:latin typeface="IBM Plex Sans" panose="020B0503050000000000" pitchFamily="34" charset="0"/>
            </a:endParaRPr>
          </a:p>
        </p:txBody>
      </p:sp>
      <p:sp>
        <p:nvSpPr>
          <p:cNvPr id="674" name="× Team Name × 2018 IBM Corporation"/>
          <p:cNvSpPr txBox="1"/>
          <p:nvPr/>
        </p:nvSpPr>
        <p:spPr>
          <a:xfrm>
            <a:off x="233469" y="4826869"/>
            <a:ext cx="1275349" cy="8079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defTabSz="309500">
              <a:lnSpc>
                <a:spcPct val="100000"/>
              </a:lnSpc>
              <a:defRPr sz="1400" spc="70">
                <a:solidFill>
                  <a:srgbClr val="202529"/>
                </a:solidFill>
                <a:latin typeface="IBM Plex Mono"/>
                <a:ea typeface="IBM Plex Mono"/>
                <a:cs typeface="IBM Plex Mono"/>
                <a:sym typeface="IBM Plex Mono"/>
              </a:defRPr>
            </a:pPr>
            <a:fld id="{86CB4B4D-7CA3-9044-876B-883B54F8677D}" type="slidenum">
              <a:rPr lang="en-US" sz="525" smtClean="0">
                <a:latin typeface="IBM Plex Mono SemiBold"/>
                <a:ea typeface="IBM Plex Mono SemiBold"/>
                <a:cs typeface="IBM Plex Mono SemiBold"/>
                <a:sym typeface="IBM Plex Mono SemiBold"/>
              </a:rPr>
              <a:pPr defTabSz="309500">
                <a:lnSpc>
                  <a:spcPct val="100000"/>
                </a:lnSpc>
                <a:defRPr sz="1400" spc="70">
                  <a:solidFill>
                    <a:srgbClr val="202529"/>
                  </a:solidFill>
                  <a:latin typeface="IBM Plex Mono"/>
                  <a:ea typeface="IBM Plex Mono"/>
                  <a:cs typeface="IBM Plex Mono"/>
                  <a:sym typeface="IBM Plex Mono"/>
                </a:defRPr>
              </a:pPr>
              <a:t>‹#›</a:t>
            </a:fld>
            <a:r>
              <a:rPr lang="en-US" sz="525" dirty="0"/>
              <a:t> × 2019 IBM Corporation</a:t>
            </a:r>
          </a:p>
        </p:txBody>
      </p:sp>
      <p:cxnSp>
        <p:nvCxnSpPr>
          <p:cNvPr id="14" name="Straight Connector 13">
            <a:extLst>
              <a:ext uri="{FF2B5EF4-FFF2-40B4-BE49-F238E27FC236}">
                <a16:creationId xmlns:a16="http://schemas.microsoft.com/office/drawing/2014/main" id="{A6D0006F-16EA-2A44-BEE5-93D2EE41C886}"/>
              </a:ext>
            </a:extLst>
          </p:cNvPr>
          <p:cNvCxnSpPr/>
          <p:nvPr userDrawn="1"/>
        </p:nvCxnSpPr>
        <p:spPr>
          <a:xfrm>
            <a:off x="-18289" y="693774"/>
            <a:ext cx="9162289" cy="0"/>
          </a:xfrm>
          <a:prstGeom prst="line">
            <a:avLst/>
          </a:prstGeom>
          <a:noFill/>
          <a:ln w="190500" cap="flat">
            <a:solidFill>
              <a:srgbClr val="81CC13"/>
            </a:solidFill>
            <a:prstDash val="solid"/>
            <a:miter lim="400000"/>
          </a:ln>
          <a:effectLst/>
          <a:sp3d/>
        </p:spPr>
        <p:style>
          <a:lnRef idx="0">
            <a:scrgbClr r="0" g="0" b="0"/>
          </a:lnRef>
          <a:fillRef idx="0">
            <a:scrgbClr r="0" g="0" b="0"/>
          </a:fillRef>
          <a:effectRef idx="0">
            <a:scrgbClr r="0" g="0" b="0"/>
          </a:effectRef>
          <a:fontRef idx="none"/>
        </p:style>
      </p:cxnSp>
      <p:pic>
        <p:nvPicPr>
          <p:cNvPr id="29" name="Picture 28">
            <a:extLst>
              <a:ext uri="{FF2B5EF4-FFF2-40B4-BE49-F238E27FC236}">
                <a16:creationId xmlns:a16="http://schemas.microsoft.com/office/drawing/2014/main" id="{FE3C350F-61F2-9A42-A172-9870CB1072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9675" y="4818657"/>
            <a:ext cx="169751" cy="182666"/>
          </a:xfrm>
          <a:prstGeom prst="rect">
            <a:avLst/>
          </a:prstGeom>
        </p:spPr>
      </p:pic>
      <p:sp>
        <p:nvSpPr>
          <p:cNvPr id="30" name="Title">
            <a:extLst>
              <a:ext uri="{FF2B5EF4-FFF2-40B4-BE49-F238E27FC236}">
                <a16:creationId xmlns:a16="http://schemas.microsoft.com/office/drawing/2014/main" id="{613D5EB2-64A5-C746-94BE-F6518839DF7F}"/>
              </a:ext>
            </a:extLst>
          </p:cNvPr>
          <p:cNvSpPr txBox="1">
            <a:spLocks noGrp="1"/>
          </p:cNvSpPr>
          <p:nvPr>
            <p:ph type="body" sz="quarter" idx="15"/>
          </p:nvPr>
        </p:nvSpPr>
        <p:spPr>
          <a:xfrm>
            <a:off x="238125" y="223838"/>
            <a:ext cx="1572974" cy="271236"/>
          </a:xfrm>
          <a:prstGeom prst="rect">
            <a:avLst/>
          </a:prstGeom>
        </p:spPr>
        <p:txBody>
          <a:bodyPr lIns="0" tIns="0" rIns="0" bIns="0">
            <a:noAutofit/>
          </a:bodyPr>
          <a:lstStyle>
            <a:lvl1pPr>
              <a:lnSpc>
                <a:spcPts val="1050"/>
              </a:lnSpc>
              <a:defRPr sz="1050" cap="all" spc="90">
                <a:solidFill>
                  <a:srgbClr val="218ED4"/>
                </a:solidFill>
                <a:latin typeface="IBM Plex Mono SemiBold"/>
                <a:ea typeface="IBM Plex Mono SemiBold"/>
                <a:cs typeface="IBM Plex Mono SemiBold"/>
                <a:sym typeface="IBM Plex Mono SemiBold"/>
              </a:defRPr>
            </a:lvl1pPr>
          </a:lstStyle>
          <a:p>
            <a:endParaRPr dirty="0"/>
          </a:p>
        </p:txBody>
      </p:sp>
      <p:sp>
        <p:nvSpPr>
          <p:cNvPr id="33" name="Text Placeholder 3">
            <a:extLst>
              <a:ext uri="{FF2B5EF4-FFF2-40B4-BE49-F238E27FC236}">
                <a16:creationId xmlns:a16="http://schemas.microsoft.com/office/drawing/2014/main" id="{EF25364A-31DE-E841-83F9-DE72AB7739A1}"/>
              </a:ext>
            </a:extLst>
          </p:cNvPr>
          <p:cNvSpPr>
            <a:spLocks noGrp="1"/>
          </p:cNvSpPr>
          <p:nvPr>
            <p:ph type="body" sz="quarter" idx="36" hasCustomPrompt="1"/>
          </p:nvPr>
        </p:nvSpPr>
        <p:spPr>
          <a:xfrm>
            <a:off x="233468" y="1141457"/>
            <a:ext cx="8677064" cy="3486704"/>
          </a:xfrm>
          <a:prstGeom prst="rect">
            <a:avLst/>
          </a:prstGeom>
        </p:spPr>
        <p:txBody>
          <a:bodyPr/>
          <a:lstStyle>
            <a:lvl1pPr>
              <a:defRPr sz="975">
                <a:solidFill>
                  <a:schemeClr val="tx1"/>
                </a:solidFill>
              </a:defRPr>
            </a:lvl1pPr>
            <a:lvl2pPr>
              <a:defRPr sz="975">
                <a:solidFill>
                  <a:schemeClr val="bg2"/>
                </a:solidFill>
              </a:defRPr>
            </a:lvl2pPr>
            <a:lvl3pPr>
              <a:defRPr sz="975">
                <a:solidFill>
                  <a:schemeClr val="bg2"/>
                </a:solidFill>
              </a:defRPr>
            </a:lvl3pPr>
            <a:lvl4pPr>
              <a:defRPr sz="975">
                <a:solidFill>
                  <a:schemeClr val="bg2"/>
                </a:solidFill>
              </a:defRPr>
            </a:lvl4pPr>
            <a:lvl5pPr>
              <a:defRPr sz="975">
                <a:solidFill>
                  <a:schemeClr val="bg2"/>
                </a:solidFill>
              </a:defRPr>
            </a:lvl5pPr>
          </a:lstStyle>
          <a:p>
            <a:pPr lvl="0"/>
            <a:r>
              <a:rPr lang="en-US" dirty="0"/>
              <a:t>Your text here</a:t>
            </a:r>
          </a:p>
        </p:txBody>
      </p:sp>
    </p:spTree>
    <p:extLst>
      <p:ext uri="{BB962C8B-B14F-4D97-AF65-F5344CB8AC3E}">
        <p14:creationId xmlns:p14="http://schemas.microsoft.com/office/powerpoint/2010/main" val="191709272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3315754519"/>
      </p:ext>
    </p:extLst>
  </p:cSld>
  <p:clrMapOvr>
    <a:masterClrMapping/>
  </p:clrMapOvr>
  <p:hf hd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363658684"/>
      </p:ext>
    </p:extLst>
  </p:cSld>
  <p:clrMapOvr>
    <a:masterClrMapping/>
  </p:clrMapOvr>
  <p:hf hd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8" algn="dec"/>
              </a:tabLst>
              <a:defRPr/>
            </a:lvl1pPr>
            <a:lvl2pPr marL="173029" indent="-173029">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Fifth level</a:t>
            </a:r>
          </a:p>
        </p:txBody>
      </p:sp>
    </p:spTree>
    <p:extLst>
      <p:ext uri="{BB962C8B-B14F-4D97-AF65-F5344CB8AC3E}">
        <p14:creationId xmlns:p14="http://schemas.microsoft.com/office/powerpoint/2010/main" val="2850610275"/>
      </p:ext>
    </p:extLst>
  </p:cSld>
  <p:clrMapOvr>
    <a:masterClrMapping/>
  </p:clrMapOvr>
  <p:hf hd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921951462"/>
      </p:ext>
    </p:extLst>
  </p:cSld>
  <p:clrMapOvr>
    <a:masterClrMapping/>
  </p:clrMapOvr>
  <p:hf hd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883508048"/>
      </p:ext>
    </p:extLst>
  </p:cSld>
  <p:clrMapOvr>
    <a:masterClrMapping/>
  </p:clrMapOvr>
  <p:hf hd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037543487"/>
      </p:ext>
    </p:extLst>
  </p:cSld>
  <p:clrMapOvr>
    <a:masterClrMapping/>
  </p:clrMapOvr>
  <p:hf hd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69" indent="-11746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01237228"/>
      </p:ext>
    </p:extLst>
  </p:cSld>
  <p:clrMapOvr>
    <a:masterClrMapping/>
  </p:clrMapOvr>
  <p:hf hd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2093196729"/>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a:extLst>
              <a:ext uri="{FF2B5EF4-FFF2-40B4-BE49-F238E27FC236}">
                <a16:creationId xmlns:a16="http://schemas.microsoft.com/office/drawing/2014/main" id="{570F4160-C92E-934A-B06E-EA5C3B1BE23D}"/>
              </a:ext>
            </a:extLst>
          </p:cNvPr>
          <p:cNvPicPr>
            <a:picLocks noChangeAspect="1"/>
          </p:cNvPicPr>
          <p:nvPr userDrawn="1"/>
        </p:nvPicPr>
        <p:blipFill>
          <a:blip r:embed="rId2"/>
          <a:srcRect/>
          <a:stretch/>
        </p:blipFill>
        <p:spPr>
          <a:xfrm>
            <a:off x="7051500" y="4486989"/>
            <a:ext cx="2076691" cy="619974"/>
          </a:xfrm>
          <a:prstGeom prst="rect">
            <a:avLst/>
          </a:prstGeom>
        </p:spPr>
      </p:pic>
    </p:spTree>
    <p:extLst>
      <p:ext uri="{BB962C8B-B14F-4D97-AF65-F5344CB8AC3E}">
        <p14:creationId xmlns:p14="http://schemas.microsoft.com/office/powerpoint/2010/main" val="394778516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2880720"/>
      </p:ext>
    </p:extLst>
  </p:cSld>
  <p:clrMapOvr>
    <a:masterClrMapping/>
  </p:clrMapOvr>
  <p:hf hdr="0" dt="0"/>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6098389"/>
      </p:ext>
    </p:extLst>
  </p:cSld>
  <p:clrMapOvr>
    <a:masterClrMapping/>
  </p:clrMapOvr>
  <p:hf hdr="0" dt="0"/>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21"/>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50"/>
            <a:ext cx="4114800" cy="3566478"/>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8752503"/>
      </p:ext>
    </p:extLst>
  </p:cSld>
  <p:clrMapOvr>
    <a:masterClrMapping/>
  </p:clrMapOvr>
  <p:hf hdr="0" dt="0"/>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1852280"/>
      </p:ext>
    </p:extLst>
  </p:cSld>
  <p:clrMapOvr>
    <a:masterClrMapping/>
  </p:clrMapOvr>
  <p:hf hdr="0" dt="0"/>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2779700"/>
      </p:ext>
    </p:extLst>
  </p:cSld>
  <p:clrMapOvr>
    <a:masterClrMapping/>
  </p:clrMapOvr>
  <p:hf hdr="0" dt="0"/>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4715265"/>
      </p:ext>
    </p:extLst>
  </p:cSld>
  <p:clrMapOvr>
    <a:masterClrMapping/>
  </p:clrMapOvr>
  <p:hf hdr="0" dt="0"/>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3896125"/>
      </p:ext>
    </p:extLst>
  </p:cSld>
  <p:clrMapOvr>
    <a:masterClrMapping/>
  </p:clrMapOvr>
  <p:hf hdr="0" dt="0"/>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4090495725"/>
      </p:ext>
    </p:extLst>
  </p:cSld>
  <p:clrMapOvr>
    <a:masterClrMapping/>
  </p:clrMapOvr>
  <p:hf hdr="0" dt="0"/>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824483237"/>
      </p:ext>
    </p:extLst>
  </p:cSld>
  <p:clrMapOvr>
    <a:masterClrMapping/>
  </p:clrMapOvr>
  <p:hf hdr="0" dt="0"/>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886700937"/>
      </p:ext>
    </p:extLst>
  </p:cSld>
  <p:clrMapOvr>
    <a:masterClrMapping/>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44926240-7A39-1E4C-B998-A6CADFA8B854}"/>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4116406682"/>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34902014"/>
      </p:ext>
    </p:extLst>
  </p:cSld>
  <p:clrMapOvr>
    <a:masterClrMapping/>
  </p:clrMapOvr>
  <p:hf hdr="0" dt="0"/>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631240584"/>
      </p:ext>
    </p:extLst>
  </p:cSld>
  <p:clrMapOvr>
    <a:masterClrMapping/>
  </p:clrMapOvr>
  <p:hf hdr="0" dt="0"/>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2"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36509507"/>
      </p:ext>
    </p:extLst>
  </p:cSld>
  <p:clrMapOvr>
    <a:masterClrMapping/>
  </p:clrMapOvr>
  <p:hf hdr="0" dt="0"/>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3"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2"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26275920"/>
      </p:ext>
    </p:extLst>
  </p:cSld>
  <p:clrMapOvr>
    <a:masterClrMapping/>
  </p:clrMapOvr>
  <p:hf hdr="0" dt="0"/>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08765255"/>
      </p:ext>
    </p:extLst>
  </p:cSld>
  <p:clrMapOvr>
    <a:masterClrMapping/>
  </p:clrMapOvr>
  <p:hf hdr="0" dt="0"/>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33173238"/>
      </p:ext>
    </p:extLst>
  </p:cSld>
  <p:clrMapOvr>
    <a:masterClrMapping/>
  </p:clrMapOvr>
  <p:hf hdr="0" dt="0"/>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073131595"/>
      </p:ext>
    </p:extLst>
  </p:cSld>
  <p:clrMapOvr>
    <a:masterClrMapping/>
  </p:clrMapOvr>
  <p:hf hdr="0" dt="0"/>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4644930"/>
      </p:ext>
    </p:extLst>
  </p:cSld>
  <p:clrMapOvr>
    <a:masterClrMapping/>
  </p:clrMapOvr>
  <p:hf hdr="0" dt="0"/>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2"/>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5099813"/>
      </p:ext>
    </p:extLst>
  </p:cSld>
  <p:clrMapOvr>
    <a:masterClrMapping/>
  </p:clrMapOvr>
  <p:hf hdr="0" dt="0"/>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9300012"/>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5DE8F92E-4E2C-A847-9209-7AEA71527A6F}"/>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255612929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1038917097"/>
      </p:ext>
    </p:extLst>
  </p:cSld>
  <p:clrMapOvr>
    <a:masterClrMapping/>
  </p:clrMapOvr>
  <p:hf hdr="0" dt="0"/>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6266720"/>
      </p:ext>
    </p:extLst>
  </p:cSld>
  <p:clrMapOvr>
    <a:masterClrMapping/>
  </p:clrMapOvr>
  <p:hf hdr="0" dt="0"/>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2700265928"/>
      </p:ext>
    </p:extLst>
  </p:cSld>
  <p:clrMapOvr>
    <a:masterClrMapping/>
  </p:clrMapOvr>
  <p:hf hdr="0" dt="0"/>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946455146"/>
      </p:ext>
    </p:extLst>
  </p:cSld>
  <p:clrMapOvr>
    <a:masterClrMapping/>
  </p:clrMapOvr>
  <p:hf hdr="0" dt="0"/>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99410"/>
      </p:ext>
    </p:extLst>
  </p:cSld>
  <p:clrMapOvr>
    <a:masterClrMapping/>
  </p:clrMapOvr>
  <p:hf hdr="0" dt="0"/>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8" algn="dec"/>
              </a:tabLst>
              <a:defRPr sz="1100"/>
            </a:lvl1pPr>
            <a:lvl2pPr marL="173029" indent="-173029">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Edit Master text styles</a:t>
            </a:r>
          </a:p>
        </p:txBody>
      </p:sp>
    </p:spTree>
    <p:extLst>
      <p:ext uri="{BB962C8B-B14F-4D97-AF65-F5344CB8AC3E}">
        <p14:creationId xmlns:p14="http://schemas.microsoft.com/office/powerpoint/2010/main" val="968637689"/>
      </p:ext>
    </p:extLst>
  </p:cSld>
  <p:clrMapOvr>
    <a:masterClrMapping/>
  </p:clrMapOvr>
  <p:hf hdr="0" dt="0"/>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2"/>
            <a:ext cx="1292094" cy="526098"/>
          </a:xfrm>
          <a:prstGeom prst="rect">
            <a:avLst/>
          </a:prstGeom>
        </p:spPr>
      </p:pic>
    </p:spTree>
    <p:extLst>
      <p:ext uri="{BB962C8B-B14F-4D97-AF65-F5344CB8AC3E}">
        <p14:creationId xmlns:p14="http://schemas.microsoft.com/office/powerpoint/2010/main" val="1222127737"/>
      </p:ext>
    </p:extLst>
  </p:cSld>
  <p:clrMapOvr>
    <a:masterClrMapping/>
  </p:clrMapOvr>
  <p:hf hdr="0" dt="0"/>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2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62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189">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2295616759"/>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498764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pic>
        <p:nvPicPr>
          <p:cNvPr id="5" name="Logo" descr="IBM + RedHat logo">
            <a:extLst>
              <a:ext uri="{FF2B5EF4-FFF2-40B4-BE49-F238E27FC236}">
                <a16:creationId xmlns:a16="http://schemas.microsoft.com/office/drawing/2014/main" id="{74081F7C-B6C9-BB49-BCE8-0AC219F6D690}"/>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614972274"/>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39099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1"/>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12586198"/>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8"/>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14654540"/>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2"/>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80325754"/>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80077395"/>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19805487"/>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9"/>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9"/>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95346665"/>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80"/>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05989020"/>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70851342"/>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6675921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C5E8BB9B-26E1-B446-BC38-7227EAA7BC96}"/>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10146989"/>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83509601"/>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32395752"/>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51557130"/>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2"/>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5968772"/>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50869350"/>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37593721"/>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2"/>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82648913"/>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9921870"/>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1"/>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3622430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1"/>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9798733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0C9D8CC9-5EB8-DA4E-9942-32F017C411B5}"/>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237838622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2"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66120585"/>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8"/>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4713467"/>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2"/>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28011529"/>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87262540"/>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2"/>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2"/>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76123722"/>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91148909"/>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55362969"/>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9"/>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9"/>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03781301"/>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80"/>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07174793"/>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772429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A31ADFF3-03DE-6441-B8C9-D40D2397257B}"/>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90023723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41106667"/>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1600741"/>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0891995"/>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99232141"/>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66105045"/>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85579054"/>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05832505"/>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17013218"/>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59603762"/>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2"/>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5751764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22D116FB-F0DF-0E46-AD23-D9B3D97EFF33}"/>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221312893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5"/>
            <a:ext cx="521591" cy="211473"/>
          </a:xfrm>
          <a:prstGeom prst="rect">
            <a:avLst/>
          </a:prstGeom>
          <a:ln w="12700">
            <a:miter lim="400000"/>
          </a:ln>
        </p:spPr>
      </p:pic>
      <p:sp>
        <p:nvSpPr>
          <p:cNvPr id="567"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44588055"/>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2"/>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5058077"/>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56291157"/>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1"/>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34722400"/>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1"/>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00114102"/>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38220326"/>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2"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13027490"/>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80"/>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8"/>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33940542"/>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08086547"/>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389569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732892730"/>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C2F0773A-5E31-B44D-AC61-9B546F54624E}"/>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2944173522"/>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2"/>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9"/>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08519180"/>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83335493"/>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74194336"/>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9"/>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9"/>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59741416"/>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80"/>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39610952"/>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7"/>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05030666"/>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84116226"/>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62201469"/>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72399508"/>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9" y="4854833"/>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32203398"/>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C003F8FC-273E-5944-A67D-51A942AD43B5}"/>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312312733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76442784"/>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44577859"/>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57293376"/>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29842467"/>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83703939"/>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51360067"/>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27192019"/>
      </p:ext>
    </p:extLst>
  </p:cSld>
  <p:clrMapOvr>
    <a:masterClrMapping/>
  </p:clrMapOvr>
  <p:transition spd="med"/>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23108978"/>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20781613"/>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2"/>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671206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AA995219-8773-6447-B03E-D4DECA85468B}"/>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220389712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5"/>
            <a:ext cx="521591" cy="211473"/>
          </a:xfrm>
          <a:prstGeom prst="rect">
            <a:avLst/>
          </a:prstGeom>
          <a:ln w="12700">
            <a:miter lim="400000"/>
          </a:ln>
        </p:spPr>
      </p:pic>
      <p:sp>
        <p:nvSpPr>
          <p:cNvPr id="849"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88819792"/>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2"/>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30779941"/>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18519014"/>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1"/>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6019016"/>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2"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07312832"/>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8"/>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71385132"/>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55077674"/>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15896599"/>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2"/>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9"/>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50374789"/>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6768742"/>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IBM Plex Sans"/>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pic>
        <p:nvPicPr>
          <p:cNvPr id="8" name="Logo" descr="IBM + RedHat logo">
            <a:extLst>
              <a:ext uri="{FF2B5EF4-FFF2-40B4-BE49-F238E27FC236}">
                <a16:creationId xmlns:a16="http://schemas.microsoft.com/office/drawing/2014/main" id="{AF20C017-B8E4-C24B-B9E0-3BC251409DF2}"/>
              </a:ext>
            </a:extLst>
          </p:cNvPr>
          <p:cNvPicPr>
            <a:picLocks noChangeAspect="1"/>
          </p:cNvPicPr>
          <p:nvPr userDrawn="1"/>
        </p:nvPicPr>
        <p:blipFill>
          <a:blip r:embed="rId2"/>
          <a:srcRect/>
          <a:stretch/>
        </p:blipFill>
        <p:spPr>
          <a:xfrm>
            <a:off x="7054149" y="4486989"/>
            <a:ext cx="2071390" cy="619974"/>
          </a:xfrm>
          <a:prstGeom prst="rect">
            <a:avLst/>
          </a:prstGeom>
        </p:spPr>
      </p:pic>
    </p:spTree>
    <p:extLst>
      <p:ext uri="{BB962C8B-B14F-4D97-AF65-F5344CB8AC3E}">
        <p14:creationId xmlns:p14="http://schemas.microsoft.com/office/powerpoint/2010/main" val="2377481265"/>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0694965"/>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9"/>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9"/>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93314737"/>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80"/>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68824148"/>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85377218"/>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48029256"/>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74395600"/>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0586227"/>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91737687"/>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04684031"/>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388633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Logo" descr="IBM + RedHat logo">
            <a:extLst>
              <a:ext uri="{FF2B5EF4-FFF2-40B4-BE49-F238E27FC236}">
                <a16:creationId xmlns:a16="http://schemas.microsoft.com/office/drawing/2014/main" id="{C3A38220-E5CA-4444-A7CF-FC298C425BEA}"/>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4294406283"/>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1" y="1173020"/>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2"/>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3"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2" y="2257881"/>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20"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4990722"/>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63895019"/>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76735132"/>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92135961"/>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66743350"/>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30626616"/>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2"/>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12561746"/>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37190423"/>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86285090"/>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2"/>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0735557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FEEC317E-B4F8-8545-A006-96FA8E510BB8}"/>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31691157"/>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2"/>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16666270"/>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userDrawn="1">
  <p:cSld name="4_fact, number">
    <p:spTree>
      <p:nvGrpSpPr>
        <p:cNvPr id="1" name=""/>
        <p:cNvGrpSpPr/>
        <p:nvPr/>
      </p:nvGrpSpPr>
      <p:grpSpPr>
        <a:xfrm>
          <a:off x="0" y="0"/>
          <a:ext cx="0" cy="0"/>
          <a:chOff x="0" y="0"/>
          <a:chExt cx="0" cy="0"/>
        </a:xfrm>
      </p:grpSpPr>
      <p:sp>
        <p:nvSpPr>
          <p:cNvPr id="1203" name="Body Level One…"/>
          <p:cNvSpPr txBox="1">
            <a:spLocks noGrp="1"/>
          </p:cNvSpPr>
          <p:nvPr>
            <p:ph type="body" sz="half" idx="1"/>
          </p:nvPr>
        </p:nvSpPr>
        <p:spPr>
          <a:xfrm>
            <a:off x="228600" y="1325882"/>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6196365"/>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2"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37903760"/>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2" y="1"/>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2"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94330119"/>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34788161"/>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76572749"/>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7_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Watson </a:t>
            </a:r>
            <a:r>
              <a:rPr lang="en-US" dirty="0"/>
              <a:t>/ © 2018 IBM Corporation</a:t>
            </a:r>
          </a:p>
        </p:txBody>
      </p:sp>
    </p:spTree>
    <p:extLst>
      <p:ext uri="{BB962C8B-B14F-4D97-AF65-F5344CB8AC3E}">
        <p14:creationId xmlns:p14="http://schemas.microsoft.com/office/powerpoint/2010/main" val="2104100864"/>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5309" y="4766615"/>
            <a:ext cx="356858" cy="143007"/>
          </a:xfrm>
          <a:prstGeom prst="rect">
            <a:avLst/>
          </a:prstGeom>
        </p:spPr>
      </p:pic>
      <p:sp>
        <p:nvSpPr>
          <p:cNvPr id="5" name="Title 4"/>
          <p:cNvSpPr>
            <a:spLocks noGrp="1"/>
          </p:cNvSpPr>
          <p:nvPr>
            <p:ph type="title"/>
          </p:nvPr>
        </p:nvSpPr>
        <p:spPr>
          <a:xfrm>
            <a:off x="7086600" y="1144632"/>
            <a:ext cx="1828800" cy="3498034"/>
          </a:xfrm>
        </p:spPr>
        <p:txBody>
          <a:bodyPr/>
          <a:lstStyle>
            <a:lvl1pPr>
              <a:lnSpc>
                <a:spcPct val="90000"/>
              </a:lnSpc>
              <a:defRPr sz="2400" b="1">
                <a:solidFill>
                  <a:schemeClr val="tx1"/>
                </a:solidFill>
              </a:defRPr>
            </a:lvl1pPr>
          </a:lstStyle>
          <a:p>
            <a:endParaRPr lang="en-US" dirty="0"/>
          </a:p>
        </p:txBody>
      </p:sp>
      <p:cxnSp>
        <p:nvCxnSpPr>
          <p:cNvPr id="11" name="Straight Connector 10"/>
          <p:cNvCxnSpPr/>
          <p:nvPr userDrawn="1"/>
        </p:nvCxnSpPr>
        <p:spPr>
          <a:xfrm>
            <a:off x="1711234"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66503"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48492"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3469907"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3646"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5588" y="33201"/>
            <a:ext cx="1331890" cy="530351"/>
          </a:xfrm>
          <a:prstGeom prst="rect">
            <a:avLst/>
          </a:prstGeom>
        </p:spPr>
      </p:pic>
    </p:spTree>
    <p:extLst>
      <p:ext uri="{BB962C8B-B14F-4D97-AF65-F5344CB8AC3E}">
        <p14:creationId xmlns:p14="http://schemas.microsoft.com/office/powerpoint/2010/main" val="4106929373"/>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Cover Slide (plai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55367" y="4771300"/>
            <a:ext cx="356858" cy="133637"/>
          </a:xfrm>
          <a:prstGeom prst="rect">
            <a:avLst/>
          </a:prstGeom>
        </p:spPr>
      </p:pic>
    </p:spTree>
    <p:extLst>
      <p:ext uri="{BB962C8B-B14F-4D97-AF65-F5344CB8AC3E}">
        <p14:creationId xmlns:p14="http://schemas.microsoft.com/office/powerpoint/2010/main" val="2782353420"/>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27743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9DA8DCAA-EBAB-D443-A06C-E01593FE2C29}"/>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993455086"/>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514009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Divider (with full page 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9144000" cy="5143500"/>
          </a:xfrm>
        </p:spPr>
        <p:txBody>
          <a:bodyPr/>
          <a:lstStyle>
            <a:lvl1pPr>
              <a:defRPr>
                <a:solidFill>
                  <a:schemeClr val="tx1"/>
                </a:solidFill>
              </a:defRPr>
            </a:lvl1pPr>
          </a:lstStyle>
          <a:p>
            <a:endParaRPr lang="en-US"/>
          </a:p>
        </p:txBody>
      </p:sp>
      <p:sp>
        <p:nvSpPr>
          <p:cNvPr id="5" name="Title 4"/>
          <p:cNvSpPr>
            <a:spLocks noGrp="1"/>
          </p:cNvSpPr>
          <p:nvPr>
            <p:ph type="title"/>
          </p:nvPr>
        </p:nvSpPr>
        <p:spPr>
          <a:xfrm>
            <a:off x="228600" y="117262"/>
            <a:ext cx="4114800" cy="3092663"/>
          </a:xfrm>
        </p:spPr>
        <p:txBody>
          <a:bodyPr/>
          <a:lstStyle>
            <a:lvl1pPr>
              <a:lnSpc>
                <a:spcPct val="90000"/>
              </a:lnSpc>
              <a:defRPr sz="7200" b="1">
                <a:solidFill>
                  <a:schemeClr val="tx1"/>
                </a:solidFill>
              </a:defRPr>
            </a:lvl1pPr>
          </a:lstStyle>
          <a:p>
            <a:r>
              <a:rPr lang="en-US" dirty="0"/>
              <a:t>Click to edit Master title style</a:t>
            </a:r>
          </a:p>
        </p:txBody>
      </p:sp>
      <p:sp>
        <p:nvSpPr>
          <p:cNvPr id="7" name="Text Placeholder 6"/>
          <p:cNvSpPr>
            <a:spLocks noGrp="1"/>
          </p:cNvSpPr>
          <p:nvPr>
            <p:ph type="body" sz="quarter" idx="12"/>
          </p:nvPr>
        </p:nvSpPr>
        <p:spPr>
          <a:xfrm>
            <a:off x="228600" y="3834649"/>
            <a:ext cx="4114800" cy="639763"/>
          </a:xfrm>
        </p:spPr>
        <p:txBody>
          <a:bodyPr/>
          <a:lstStyle>
            <a:lvl1pPr>
              <a:lnSpc>
                <a:spcPct val="90000"/>
              </a:lnSpc>
              <a:spcBef>
                <a:spcPts val="0"/>
              </a:spcBef>
              <a:defRPr sz="1600">
                <a:solidFill>
                  <a:schemeClr val="tx1"/>
                </a:solidFill>
              </a:defRPr>
            </a:lvl1pPr>
            <a:lvl2pPr>
              <a:lnSpc>
                <a:spcPct val="90000"/>
              </a:lnSpc>
              <a:spcBef>
                <a:spcPts val="0"/>
              </a:spcBef>
              <a:defRPr sz="1600">
                <a:solidFill>
                  <a:schemeClr val="tx1"/>
                </a:solidFill>
              </a:defRPr>
            </a:lvl2pPr>
            <a:lvl3pPr>
              <a:lnSpc>
                <a:spcPct val="90000"/>
              </a:lnSpc>
              <a:spcBef>
                <a:spcPts val="0"/>
              </a:spcBef>
              <a:defRPr sz="1600">
                <a:solidFill>
                  <a:schemeClr val="tx1"/>
                </a:solidFill>
              </a:defRPr>
            </a:lvl3pPr>
            <a:lvl4pPr>
              <a:lnSpc>
                <a:spcPct val="90000"/>
              </a:lnSpc>
              <a:spcBef>
                <a:spcPts val="0"/>
              </a:spcBef>
              <a:defRPr sz="1600">
                <a:solidFill>
                  <a:schemeClr val="tx1"/>
                </a:solidFill>
              </a:defRPr>
            </a:lvl4pPr>
            <a:lvl5pPr>
              <a:lnSpc>
                <a:spcPct val="9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3"/>
          <p:cNvSpPr>
            <a:spLocks noGrp="1"/>
          </p:cNvSpPr>
          <p:nvPr>
            <p:ph type="ftr" sz="quarter" idx="13"/>
          </p:nvPr>
        </p:nvSpPr>
        <p:spPr>
          <a:xfrm>
            <a:off x="228600" y="4826480"/>
            <a:ext cx="6400800" cy="137160"/>
          </a:xfr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481075361"/>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1890220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fact, number,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217868"/>
            <a:ext cx="4114800" cy="951738"/>
          </a:xfrm>
        </p:spPr>
        <p:txBody>
          <a:bodyPr/>
          <a:lstStyle>
            <a:lvl1pPr algn="l">
              <a:defRPr sz="1600" b="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Automation 2018 / Presentation Title / June 5-13, 2018 / © 2018 IBM Corporation</a:t>
            </a:r>
          </a:p>
        </p:txBody>
      </p:sp>
      <p:sp>
        <p:nvSpPr>
          <p:cNvPr id="8" name="Text Placeholder 7"/>
          <p:cNvSpPr>
            <a:spLocks noGrp="1"/>
          </p:cNvSpPr>
          <p:nvPr>
            <p:ph type="body" sz="quarter" idx="12"/>
          </p:nvPr>
        </p:nvSpPr>
        <p:spPr>
          <a:xfrm>
            <a:off x="228600" y="1554480"/>
            <a:ext cx="8686800" cy="2936558"/>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cxnSp>
        <p:nvCxnSpPr>
          <p:cNvPr id="7" name="Straight Connector 6"/>
          <p:cNvCxnSpPr/>
          <p:nvPr userDrawn="1"/>
        </p:nvCxnSpPr>
        <p:spPr>
          <a:xfrm>
            <a:off x="4572000" y="225425"/>
            <a:ext cx="0" cy="936625"/>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4800600" y="217868"/>
            <a:ext cx="4114800" cy="936625"/>
          </a:xfrm>
        </p:spPr>
        <p:txBody>
          <a:bodyPr/>
          <a:lstStyle>
            <a:lvl1pPr algn="l">
              <a:defRPr sz="1100">
                <a:solidFill>
                  <a:schemeClr val="tx1"/>
                </a:solidFill>
              </a:defRPr>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882944599"/>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63416776"/>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64592" y="91440"/>
            <a:ext cx="8686800" cy="4471416"/>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441740866"/>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medium text">
    <p:spTree>
      <p:nvGrpSpPr>
        <p:cNvPr id="1" name=""/>
        <p:cNvGrpSpPr/>
        <p:nvPr/>
      </p:nvGrpSpPr>
      <p:grpSpPr>
        <a:xfrm>
          <a:off x="0" y="0"/>
          <a:ext cx="0" cy="0"/>
          <a:chOff x="0" y="0"/>
          <a:chExt cx="0" cy="0"/>
        </a:xfrm>
      </p:grpSpPr>
      <p:sp>
        <p:nvSpPr>
          <p:cNvPr id="2" name="Title 1"/>
          <p:cNvSpPr>
            <a:spLocks noGrp="1"/>
          </p:cNvSpPr>
          <p:nvPr>
            <p:ph type="title"/>
          </p:nvPr>
        </p:nvSpPr>
        <p:spPr>
          <a:xfrm>
            <a:off x="201168" y="164592"/>
            <a:ext cx="8686800" cy="4517136"/>
          </a:xfrm>
        </p:spPr>
        <p:txBody>
          <a:bodyPr/>
          <a:lstStyle>
            <a:lvl1pPr>
              <a:lnSpc>
                <a:spcPct val="90000"/>
              </a:lnSpc>
              <a:defRPr sz="4400" b="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Automation 2018 / Presentation Title / June 5-13, 2018 / © 2018 IBM Corporation</a:t>
            </a:r>
          </a:p>
        </p:txBody>
      </p:sp>
    </p:spTree>
    <p:extLst>
      <p:ext uri="{BB962C8B-B14F-4D97-AF65-F5344CB8AC3E}">
        <p14:creationId xmlns:p14="http://schemas.microsoft.com/office/powerpoint/2010/main" val="676680658"/>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23951496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4453693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07998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11" name="Logo">
            <a:extLst>
              <a:ext uri="{FF2B5EF4-FFF2-40B4-BE49-F238E27FC236}">
                <a16:creationId xmlns:a16="http://schemas.microsoft.com/office/drawing/2014/main" id="{FD882449-64F6-7D47-9D74-6F31F1A9BD0D}"/>
              </a:ext>
            </a:extLst>
          </p:cNvPr>
          <p:cNvPicPr>
            <a:picLocks noChangeAspect="1"/>
          </p:cNvPicPr>
          <p:nvPr userDrawn="1"/>
        </p:nvPicPr>
        <p:blipFill>
          <a:blip r:embed="rId2"/>
          <a:srcRect/>
          <a:stretch/>
        </p:blipFill>
        <p:spPr>
          <a:xfrm>
            <a:off x="7051500" y="4486989"/>
            <a:ext cx="2076691" cy="619974"/>
          </a:xfrm>
          <a:prstGeom prst="rect">
            <a:avLst/>
          </a:prstGeom>
        </p:spPr>
      </p:pic>
    </p:spTree>
    <p:extLst>
      <p:ext uri="{BB962C8B-B14F-4D97-AF65-F5344CB8AC3E}">
        <p14:creationId xmlns:p14="http://schemas.microsoft.com/office/powerpoint/2010/main" val="2361103718"/>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72020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385618"/>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F1DE21F-D046-6349-8153-34671C8678AE}"/>
              </a:ext>
            </a:extLst>
          </p:cNvPr>
          <p:cNvGrpSpPr/>
          <p:nvPr userDrawn="1"/>
        </p:nvGrpSpPr>
        <p:grpSpPr>
          <a:xfrm>
            <a:off x="0" y="4552950"/>
            <a:ext cx="9144000" cy="590550"/>
            <a:chOff x="0" y="4683124"/>
            <a:chExt cx="9144000" cy="460376"/>
          </a:xfrm>
        </p:grpSpPr>
        <p:sp>
          <p:nvSpPr>
            <p:cNvPr id="5" name="Rectangle 4">
              <a:extLst>
                <a:ext uri="{FF2B5EF4-FFF2-40B4-BE49-F238E27FC236}">
                  <a16:creationId xmlns:a16="http://schemas.microsoft.com/office/drawing/2014/main" id="{D7BF01F3-C177-164E-9949-F151254ADFAD}"/>
                </a:ext>
              </a:extLst>
            </p:cNvPr>
            <p:cNvSpPr/>
            <p:nvPr userDrawn="1"/>
          </p:nvSpPr>
          <p:spPr>
            <a:xfrm>
              <a:off x="0" y="4683124"/>
              <a:ext cx="9144000" cy="46037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EBA169EB-E8C6-1440-B143-56F4A73D25C4}"/>
                </a:ext>
              </a:extLst>
            </p:cNvPr>
            <p:cNvSpPr/>
            <p:nvPr userDrawn="1"/>
          </p:nvSpPr>
          <p:spPr>
            <a:xfrm>
              <a:off x="6858000" y="4683124"/>
              <a:ext cx="2286000" cy="460376"/>
            </a:xfrm>
            <a:prstGeom prst="rect">
              <a:avLst/>
            </a:prstGeom>
            <a:solidFill>
              <a:srgbClr val="00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2" name="Title 1"/>
          <p:cNvSpPr>
            <a:spLocks noGrp="1"/>
          </p:cNvSpPr>
          <p:nvPr>
            <p:ph type="title"/>
          </p:nvPr>
        </p:nvSpPr>
        <p:spPr>
          <a:xfrm>
            <a:off x="228600" y="273529"/>
            <a:ext cx="6400800" cy="640080"/>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a:xfrm>
            <a:off x="6858000" y="4826480"/>
            <a:ext cx="3048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1897DA80-03DD-EE46-A4A9-3DBDAE635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59209" y="4778288"/>
            <a:ext cx="457200" cy="185351"/>
          </a:xfrm>
          <a:prstGeom prst="rect">
            <a:avLst/>
          </a:prstGeom>
        </p:spPr>
      </p:pic>
      <p:pic>
        <p:nvPicPr>
          <p:cNvPr id="17" name="Picture 16">
            <a:extLst>
              <a:ext uri="{FF2B5EF4-FFF2-40B4-BE49-F238E27FC236}">
                <a16:creationId xmlns:a16="http://schemas.microsoft.com/office/drawing/2014/main" id="{8FE3404C-C380-D945-8FB3-A6D3AA5EA3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1094" y="4664392"/>
            <a:ext cx="330997" cy="330997"/>
          </a:xfrm>
          <a:prstGeom prst="rect">
            <a:avLst/>
          </a:prstGeom>
        </p:spPr>
      </p:pic>
    </p:spTree>
    <p:extLst>
      <p:ext uri="{BB962C8B-B14F-4D97-AF65-F5344CB8AC3E}">
        <p14:creationId xmlns:p14="http://schemas.microsoft.com/office/powerpoint/2010/main" val="2546066543"/>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430081471"/>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0951654"/>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328601"/>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grpSp>
        <p:nvGrpSpPr>
          <p:cNvPr id="8" name="Group 7">
            <a:extLst>
              <a:ext uri="{FF2B5EF4-FFF2-40B4-BE49-F238E27FC236}">
                <a16:creationId xmlns:a16="http://schemas.microsoft.com/office/drawing/2014/main" id="{58B106BE-C8D9-0846-B3AF-D1D915EB7930}"/>
              </a:ext>
            </a:extLst>
          </p:cNvPr>
          <p:cNvGrpSpPr/>
          <p:nvPr userDrawn="1"/>
        </p:nvGrpSpPr>
        <p:grpSpPr>
          <a:xfrm>
            <a:off x="0" y="4552950"/>
            <a:ext cx="9144000" cy="590550"/>
            <a:chOff x="0" y="4683124"/>
            <a:chExt cx="9144000" cy="460376"/>
          </a:xfrm>
        </p:grpSpPr>
        <p:sp>
          <p:nvSpPr>
            <p:cNvPr id="9" name="Rectangle 8">
              <a:extLst>
                <a:ext uri="{FF2B5EF4-FFF2-40B4-BE49-F238E27FC236}">
                  <a16:creationId xmlns:a16="http://schemas.microsoft.com/office/drawing/2014/main" id="{24E96E94-FF9C-2C49-9D43-EA6FCEFE8F05}"/>
                </a:ext>
              </a:extLst>
            </p:cNvPr>
            <p:cNvSpPr/>
            <p:nvPr userDrawn="1"/>
          </p:nvSpPr>
          <p:spPr>
            <a:xfrm>
              <a:off x="0" y="4683124"/>
              <a:ext cx="9144000" cy="46037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B0D74019-24D3-1F4D-9DE0-641C4B06CEBD}"/>
                </a:ext>
              </a:extLst>
            </p:cNvPr>
            <p:cNvSpPr/>
            <p:nvPr userDrawn="1"/>
          </p:nvSpPr>
          <p:spPr>
            <a:xfrm>
              <a:off x="6858000" y="4683124"/>
              <a:ext cx="2286000" cy="460376"/>
            </a:xfrm>
            <a:prstGeom prst="rect">
              <a:avLst/>
            </a:prstGeom>
            <a:solidFill>
              <a:srgbClr val="00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11" name="Slide Number Placeholder 2">
            <a:extLst>
              <a:ext uri="{FF2B5EF4-FFF2-40B4-BE49-F238E27FC236}">
                <a16:creationId xmlns:a16="http://schemas.microsoft.com/office/drawing/2014/main" id="{B9A28BE7-EBCB-3C4A-9EB4-F650884A8D81}"/>
              </a:ext>
            </a:extLst>
          </p:cNvPr>
          <p:cNvSpPr>
            <a:spLocks noGrp="1"/>
          </p:cNvSpPr>
          <p:nvPr>
            <p:ph type="sldNum" sz="quarter" idx="10"/>
          </p:nvPr>
        </p:nvSpPr>
        <p:spPr>
          <a:xfrm>
            <a:off x="6858000" y="4826480"/>
            <a:ext cx="3048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3" name="Footer Placeholder 3">
            <a:extLst>
              <a:ext uri="{FF2B5EF4-FFF2-40B4-BE49-F238E27FC236}">
                <a16:creationId xmlns:a16="http://schemas.microsoft.com/office/drawing/2014/main" id="{27AB8737-5D71-6E43-8660-8A216966CC7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Automation 2018 / Presentation Title / June 5-13, 2018 / © 2018 IBM Corporation</a:t>
            </a:r>
            <a:endParaRPr lang="en-US"/>
          </a:p>
        </p:txBody>
      </p:sp>
      <p:pic>
        <p:nvPicPr>
          <p:cNvPr id="14" name="Picture 13">
            <a:extLst>
              <a:ext uri="{FF2B5EF4-FFF2-40B4-BE49-F238E27FC236}">
                <a16:creationId xmlns:a16="http://schemas.microsoft.com/office/drawing/2014/main" id="{848DBDEA-D165-884D-8CED-6469AF232D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59209" y="4778288"/>
            <a:ext cx="457200" cy="185351"/>
          </a:xfrm>
          <a:prstGeom prst="rect">
            <a:avLst/>
          </a:prstGeom>
        </p:spPr>
      </p:pic>
      <p:pic>
        <p:nvPicPr>
          <p:cNvPr id="15" name="Picture 14">
            <a:extLst>
              <a:ext uri="{FF2B5EF4-FFF2-40B4-BE49-F238E27FC236}">
                <a16:creationId xmlns:a16="http://schemas.microsoft.com/office/drawing/2014/main" id="{344F6FA2-1657-9A4E-8BA3-4E086BA9BF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1094" y="4664392"/>
            <a:ext cx="330997" cy="330997"/>
          </a:xfrm>
          <a:prstGeom prst="rect">
            <a:avLst/>
          </a:prstGeom>
        </p:spPr>
      </p:pic>
      <p:cxnSp>
        <p:nvCxnSpPr>
          <p:cNvPr id="16" name="Straight Connector 15">
            <a:extLst>
              <a:ext uri="{FF2B5EF4-FFF2-40B4-BE49-F238E27FC236}">
                <a16:creationId xmlns:a16="http://schemas.microsoft.com/office/drawing/2014/main" id="{51ADD15F-47AB-3449-9EA1-C6970D2F6DFC}"/>
              </a:ext>
            </a:extLst>
          </p:cNvPr>
          <p:cNvCxnSpPr>
            <a:cxnSpLocks/>
          </p:cNvCxnSpPr>
          <p:nvPr userDrawn="1"/>
        </p:nvCxnSpPr>
        <p:spPr>
          <a:xfrm>
            <a:off x="4572000" y="819150"/>
            <a:ext cx="0" cy="35052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6974945"/>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section, title, text (blue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00103495"/>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42369204"/>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068771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9" name="Logo">
            <a:extLst>
              <a:ext uri="{FF2B5EF4-FFF2-40B4-BE49-F238E27FC236}">
                <a16:creationId xmlns:a16="http://schemas.microsoft.com/office/drawing/2014/main" id="{56BB60E0-6B6C-7A46-9099-782F5A6A547B}"/>
              </a:ext>
            </a:extLst>
          </p:cNvPr>
          <p:cNvPicPr>
            <a:picLocks noChangeAspect="1"/>
          </p:cNvPicPr>
          <p:nvPr userDrawn="1"/>
        </p:nvPicPr>
        <p:blipFill>
          <a:blip r:embed="rId2"/>
          <a:srcRect/>
          <a:stretch/>
        </p:blipFill>
        <p:spPr>
          <a:xfrm>
            <a:off x="7051500" y="4486989"/>
            <a:ext cx="2076691" cy="619974"/>
          </a:xfrm>
          <a:prstGeom prst="rect">
            <a:avLst/>
          </a:prstGeom>
        </p:spPr>
      </p:pic>
    </p:spTree>
    <p:extLst>
      <p:ext uri="{BB962C8B-B14F-4D97-AF65-F5344CB8AC3E}">
        <p14:creationId xmlns:p14="http://schemas.microsoft.com/office/powerpoint/2010/main" val="3426550653"/>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216957442"/>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insight, text, boxes opt 1">
    <p:spTree>
      <p:nvGrpSpPr>
        <p:cNvPr id="1" name=""/>
        <p:cNvGrpSpPr/>
        <p:nvPr/>
      </p:nvGrpSpPr>
      <p:grpSpPr>
        <a:xfrm>
          <a:off x="0" y="0"/>
          <a:ext cx="0" cy="0"/>
          <a:chOff x="0" y="0"/>
          <a:chExt cx="0" cy="0"/>
        </a:xfrm>
      </p:grpSpPr>
      <p:sp>
        <p:nvSpPr>
          <p:cNvPr id="10" name="Content Placeholder 13"/>
          <p:cNvSpPr>
            <a:spLocks noGrp="1"/>
          </p:cNvSpPr>
          <p:nvPr>
            <p:ph sz="quarter" idx="17"/>
          </p:nvPr>
        </p:nvSpPr>
        <p:spPr>
          <a:xfrm>
            <a:off x="4572001" y="2571750"/>
            <a:ext cx="2285999"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7"/>
          <p:cNvSpPr>
            <a:spLocks noGrp="1"/>
          </p:cNvSpPr>
          <p:nvPr>
            <p:ph sz="quarter" idx="15"/>
          </p:nvPr>
        </p:nvSpPr>
        <p:spPr>
          <a:xfrm>
            <a:off x="6858000" y="257175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5" name="Content Placeholder 9"/>
          <p:cNvSpPr>
            <a:spLocks noGrp="1"/>
          </p:cNvSpPr>
          <p:nvPr>
            <p:ph sz="quarter" idx="16"/>
          </p:nvPr>
        </p:nvSpPr>
        <p:spPr>
          <a:xfrm>
            <a:off x="4572000" y="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49822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oxes (1 med, 6 small)">
    <p:spTree>
      <p:nvGrpSpPr>
        <p:cNvPr id="1" name=""/>
        <p:cNvGrpSpPr/>
        <p:nvPr/>
      </p:nvGrpSpPr>
      <p:grpSpPr>
        <a:xfrm>
          <a:off x="0" y="0"/>
          <a:ext cx="0" cy="0"/>
          <a:chOff x="0" y="0"/>
          <a:chExt cx="0" cy="0"/>
        </a:xfrm>
      </p:grpSpPr>
      <p:sp>
        <p:nvSpPr>
          <p:cNvPr id="10" name="Content Placeholder 7"/>
          <p:cNvSpPr>
            <a:spLocks noGrp="1"/>
          </p:cNvSpPr>
          <p:nvPr>
            <p:ph sz="quarter" idx="17"/>
          </p:nvPr>
        </p:nvSpPr>
        <p:spPr>
          <a:xfrm>
            <a:off x="6857998" y="257175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9"/>
          <p:cNvSpPr>
            <a:spLocks noGrp="1"/>
          </p:cNvSpPr>
          <p:nvPr>
            <p:ph sz="quarter" idx="18"/>
          </p:nvPr>
        </p:nvSpPr>
        <p:spPr>
          <a:xfrm>
            <a:off x="2286000" y="257175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6" name="Content Placeholder 13"/>
          <p:cNvSpPr>
            <a:spLocks noGrp="1"/>
          </p:cNvSpPr>
          <p:nvPr>
            <p:ph sz="quarter" idx="19"/>
          </p:nvPr>
        </p:nvSpPr>
        <p:spPr>
          <a:xfrm>
            <a:off x="4572001" y="2571750"/>
            <a:ext cx="2285997"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7" name="Content Placeholder 4"/>
          <p:cNvSpPr>
            <a:spLocks noGrp="1"/>
          </p:cNvSpPr>
          <p:nvPr>
            <p:ph sz="quarter" idx="20"/>
          </p:nvPr>
        </p:nvSpPr>
        <p:spPr>
          <a:xfrm>
            <a:off x="0" y="2571750"/>
            <a:ext cx="2286000" cy="2571750"/>
          </a:xfrm>
          <a:solidFill>
            <a:schemeClr val="bg2"/>
          </a:solidFill>
        </p:spPr>
        <p:txBody>
          <a:bodyPr lIns="228600" tIns="192024" rIns="228600" bIns="228600"/>
          <a:lstStyle>
            <a:lvl1pPr>
              <a:defRPr sz="1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Content Placeholder 7"/>
          <p:cNvSpPr>
            <a:spLocks noGrp="1"/>
          </p:cNvSpPr>
          <p:nvPr>
            <p:ph sz="quarter" idx="15"/>
          </p:nvPr>
        </p:nvSpPr>
        <p:spPr>
          <a:xfrm>
            <a:off x="6858000" y="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5"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dirty="0"/>
          </a:p>
        </p:txBody>
      </p:sp>
    </p:spTree>
    <p:extLst>
      <p:ext uri="{BB962C8B-B14F-4D97-AF65-F5344CB8AC3E}">
        <p14:creationId xmlns:p14="http://schemas.microsoft.com/office/powerpoint/2010/main" val="1716532607"/>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0"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5"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1166426"/>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9"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2"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5"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dirty="0"/>
          </a:p>
        </p:txBody>
      </p:sp>
    </p:spTree>
    <p:extLst>
      <p:ext uri="{BB962C8B-B14F-4D97-AF65-F5344CB8AC3E}">
        <p14:creationId xmlns:p14="http://schemas.microsoft.com/office/powerpoint/2010/main" val="2895433358"/>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3"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4856342"/>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oxes (1 large, 4 small) solid">
    <p:spTree>
      <p:nvGrpSpPr>
        <p:cNvPr id="1" name=""/>
        <p:cNvGrpSpPr/>
        <p:nvPr/>
      </p:nvGrpSpPr>
      <p:grpSpPr>
        <a:xfrm>
          <a:off x="0" y="0"/>
          <a:ext cx="0" cy="0"/>
          <a:chOff x="0" y="0"/>
          <a:chExt cx="0" cy="0"/>
        </a:xfrm>
      </p:grpSpPr>
      <p:sp>
        <p:nvSpPr>
          <p:cNvPr id="9" name="Content Placeholder 7"/>
          <p:cNvSpPr>
            <a:spLocks noGrp="1"/>
          </p:cNvSpPr>
          <p:nvPr>
            <p:ph sz="quarter" idx="15"/>
          </p:nvPr>
        </p:nvSpPr>
        <p:spPr>
          <a:xfrm>
            <a:off x="6857998" y="257175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1" name="Content Placeholder 9"/>
          <p:cNvSpPr>
            <a:spLocks noGrp="1"/>
          </p:cNvSpPr>
          <p:nvPr>
            <p:ph sz="quarter" idx="16"/>
          </p:nvPr>
        </p:nvSpPr>
        <p:spPr>
          <a:xfrm>
            <a:off x="2286000" y="257175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2" name="Content Placeholder 13"/>
          <p:cNvSpPr>
            <a:spLocks noGrp="1"/>
          </p:cNvSpPr>
          <p:nvPr>
            <p:ph sz="quarter" idx="17"/>
          </p:nvPr>
        </p:nvSpPr>
        <p:spPr>
          <a:xfrm>
            <a:off x="4572001" y="2571750"/>
            <a:ext cx="2285997"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3" name="Content Placeholder 4"/>
          <p:cNvSpPr>
            <a:spLocks noGrp="1"/>
          </p:cNvSpPr>
          <p:nvPr>
            <p:ph sz="quarter" idx="18"/>
          </p:nvPr>
        </p:nvSpPr>
        <p:spPr>
          <a:xfrm>
            <a:off x="0" y="2571750"/>
            <a:ext cx="2286000" cy="2571750"/>
          </a:xfrm>
          <a:solidFill>
            <a:schemeClr val="bg2"/>
          </a:solidFill>
        </p:spPr>
        <p:txBody>
          <a:bodyPr lIns="228600" tIns="192024" rIns="228600" bIns="228600"/>
          <a:lstStyle>
            <a:lvl1pPr>
              <a:defRPr sz="1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dirty="0"/>
          </a:p>
        </p:txBody>
      </p:sp>
      <p:sp>
        <p:nvSpPr>
          <p:cNvPr id="6" name="Title 5"/>
          <p:cNvSpPr>
            <a:spLocks noGrp="1"/>
          </p:cNvSpPr>
          <p:nvPr>
            <p:ph type="title"/>
          </p:nvPr>
        </p:nvSpPr>
        <p:spPr>
          <a:xfrm>
            <a:off x="-1" y="-1"/>
            <a:ext cx="9143999" cy="2571751"/>
          </a:xfrm>
          <a:solidFill>
            <a:schemeClr val="bg2"/>
          </a:solidFill>
        </p:spPr>
        <p:txBody>
          <a:bodyPr lIns="228600" tIns="155448" rIns="228600" bIns="228600"/>
          <a:lstStyle>
            <a:lvl1pPr>
              <a:defRPr sz="4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3704644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5213410"/>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977319893"/>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9144000" cy="1162049"/>
          </a:xfrm>
          <a:solidFill>
            <a:schemeClr val="tx1"/>
          </a:solidFill>
        </p:spPr>
        <p:txBody>
          <a:bodyPr lIns="228600" tIns="192024" rIns="228600" bIns="228600"/>
          <a:lstStyle>
            <a:lvl1pPr>
              <a:defRPr sz="1600" b="1">
                <a:solidFill>
                  <a:schemeClr val="bg2"/>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2286000" y="1162050"/>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1162050"/>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1162050"/>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lgn="l">
              <a:defRPr>
                <a:solidFill>
                  <a:schemeClr val="tx1"/>
                </a:solidFill>
              </a:defRPr>
            </a:lvl1pPr>
          </a:lstStyle>
          <a:p>
            <a:r>
              <a:rPr lang="en-US"/>
              <a:t>IBM Automation 2018 / Presentation Title / June 5-13, 2018 / © 2018 IBM Corporation</a:t>
            </a:r>
          </a:p>
        </p:txBody>
      </p:sp>
      <p:sp>
        <p:nvSpPr>
          <p:cNvPr id="12" name="Content Placeholder 16"/>
          <p:cNvSpPr>
            <a:spLocks noGrp="1"/>
          </p:cNvSpPr>
          <p:nvPr>
            <p:ph sz="quarter" idx="23"/>
          </p:nvPr>
        </p:nvSpPr>
        <p:spPr>
          <a:xfrm>
            <a:off x="0" y="1162049"/>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4388137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5"/>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5"/>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B7F3D0AA-E433-554E-959C-0351FBC871AD}"/>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570454670"/>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5999" cy="5143501"/>
          </a:xfrm>
          <a:solidFill>
            <a:schemeClr val="tx1"/>
          </a:solidFill>
        </p:spPr>
        <p:txBody>
          <a:bodyPr lIns="228600" tIns="192024" rIns="228600" bIns="228600"/>
          <a:lstStyle>
            <a:lvl1pPr>
              <a:defRPr sz="1600" b="0">
                <a:solidFill>
                  <a:schemeClr val="bg2"/>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2286000" y="7075"/>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7075"/>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7075"/>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lgn="l">
              <a:defRPr>
                <a:solidFill>
                  <a:schemeClr val="bg2"/>
                </a:solidFill>
              </a:defRPr>
            </a:lvl1pPr>
          </a:lstStyle>
          <a:p>
            <a:r>
              <a:rPr lang="en-US"/>
              <a:t>IBM Automation 2018 / Presentation Title / June 5-13, 2018 / © 2018 IBM Corporation</a:t>
            </a:r>
            <a:endParaRPr lang="en-US" dirty="0"/>
          </a:p>
        </p:txBody>
      </p:sp>
      <p:sp>
        <p:nvSpPr>
          <p:cNvPr id="30" name="Content Placeholder 10"/>
          <p:cNvSpPr>
            <a:spLocks noGrp="1"/>
          </p:cNvSpPr>
          <p:nvPr>
            <p:ph sz="quarter" idx="23"/>
          </p:nvPr>
        </p:nvSpPr>
        <p:spPr>
          <a:xfrm>
            <a:off x="2286000" y="2567713"/>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1" name="Content Placeholder 14"/>
          <p:cNvSpPr>
            <a:spLocks noGrp="1"/>
          </p:cNvSpPr>
          <p:nvPr>
            <p:ph sz="quarter" idx="24"/>
          </p:nvPr>
        </p:nvSpPr>
        <p:spPr>
          <a:xfrm>
            <a:off x="4572000" y="2567713"/>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2" name="Content Placeholder 16"/>
          <p:cNvSpPr>
            <a:spLocks noGrp="1"/>
          </p:cNvSpPr>
          <p:nvPr>
            <p:ph sz="quarter" idx="25"/>
          </p:nvPr>
        </p:nvSpPr>
        <p:spPr>
          <a:xfrm>
            <a:off x="6858000" y="2567713"/>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404101378"/>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ext + 3/4 image">
    <p:spTree>
      <p:nvGrpSpPr>
        <p:cNvPr id="1" name=""/>
        <p:cNvGrpSpPr/>
        <p:nvPr/>
      </p:nvGrpSpPr>
      <p:grpSpPr>
        <a:xfrm>
          <a:off x="0" y="0"/>
          <a:ext cx="0" cy="0"/>
          <a:chOff x="0" y="0"/>
          <a:chExt cx="0" cy="0"/>
        </a:xfrm>
      </p:grpSpPr>
      <p:sp>
        <p:nvSpPr>
          <p:cNvPr id="5" name="Picture Placeholder 4"/>
          <p:cNvSpPr>
            <a:spLocks noGrp="1"/>
          </p:cNvSpPr>
          <p:nvPr>
            <p:ph type="pic" sz="quarter" idx="20"/>
          </p:nvPr>
        </p:nvSpPr>
        <p:spPr>
          <a:xfrm>
            <a:off x="2285999" y="0"/>
            <a:ext cx="6858001" cy="5143500"/>
          </a:xfrm>
        </p:spPr>
        <p:txBody>
          <a:bodyPr/>
          <a:lstStyle>
            <a:lvl1pPr>
              <a:defRPr>
                <a:solidFill>
                  <a:schemeClr val="tx1"/>
                </a:solidFill>
              </a:defRPr>
            </a:lvl1pPr>
          </a:lstStyle>
          <a:p>
            <a:endParaRPr lang="en-US"/>
          </a:p>
        </p:txBody>
      </p:sp>
      <p:sp>
        <p:nvSpPr>
          <p:cNvPr id="7" name="Content Placeholder 6"/>
          <p:cNvSpPr>
            <a:spLocks noGrp="1"/>
          </p:cNvSpPr>
          <p:nvPr>
            <p:ph sz="quarter" idx="19"/>
          </p:nvPr>
        </p:nvSpPr>
        <p:spPr>
          <a:xfrm>
            <a:off x="0" y="-1"/>
            <a:ext cx="2285999" cy="5143501"/>
          </a:xfrm>
          <a:noFill/>
        </p:spPr>
        <p:txBody>
          <a:bodyPr lIns="228600" tIns="192024" rIns="228600" bIns="228600"/>
          <a:lstStyle>
            <a:lvl1pPr>
              <a:defRPr sz="1600" b="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lgn="l">
              <a:defRPr>
                <a:solidFill>
                  <a:schemeClr val="tx1"/>
                </a:solidFill>
              </a:defRPr>
            </a:lvl1pPr>
          </a:lstStyle>
          <a:p>
            <a:r>
              <a:rPr lang="en-US"/>
              <a:t>IBM Automation 2018 / Presentation Title / June 5-13, 2018 / © 2018 IBM Corporation</a:t>
            </a:r>
            <a:endParaRPr lang="en-US" dirty="0"/>
          </a:p>
        </p:txBody>
      </p:sp>
    </p:spTree>
    <p:extLst>
      <p:ext uri="{BB962C8B-B14F-4D97-AF65-F5344CB8AC3E}">
        <p14:creationId xmlns:p14="http://schemas.microsoft.com/office/powerpoint/2010/main" val="1884517354"/>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bg2"/>
          </a:solidFill>
        </p:spPr>
        <p:txBody>
          <a:bodyPr lIns="228600" tIns="192024" rIns="228600" bIns="228600"/>
          <a:lstStyle>
            <a:lvl1pPr>
              <a:defRPr sz="14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bg2"/>
          </a:solidFill>
        </p:spPr>
        <p:txBody>
          <a:bodyPr lIns="228600" tIns="192024" rIns="228600" bIns="228600"/>
          <a:lstStyle>
            <a:lvl1pPr>
              <a:defRPr sz="14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bg2"/>
          </a:solidFill>
        </p:spPr>
        <p:txBody>
          <a:bodyPr lIns="228600" tIns="192024" rIns="228600" bIns="228600"/>
          <a:lstStyle>
            <a:lvl1pPr>
              <a:defRPr sz="14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dirty="0"/>
          </a:p>
        </p:txBody>
      </p:sp>
      <p:cxnSp>
        <p:nvCxnSpPr>
          <p:cNvPr id="9" name="Straight Connector 8"/>
          <p:cNvCxnSpPr/>
          <p:nvPr userDrawn="1"/>
        </p:nvCxnSpPr>
        <p:spPr>
          <a:xfrm>
            <a:off x="4572000" y="210312"/>
            <a:ext cx="0" cy="4488688"/>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858000" y="210312"/>
            <a:ext cx="0" cy="4488688"/>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545602"/>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7567576"/>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936177"/>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066660"/>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72864116"/>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547560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469951809"/>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21793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11334033"/>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54D48A9F-9601-DE42-8C95-1D63DC35FB5F}"/>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306008737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83821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642454875"/>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203162833"/>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2"/>
            <a:ext cx="1819940" cy="456141"/>
          </a:xfrm>
          <a:prstGeom prst="rect">
            <a:avLst/>
          </a:prstGeom>
        </p:spPr>
      </p:pic>
    </p:spTree>
    <p:extLst>
      <p:ext uri="{BB962C8B-B14F-4D97-AF65-F5344CB8AC3E}">
        <p14:creationId xmlns:p14="http://schemas.microsoft.com/office/powerpoint/2010/main" val="3056759828"/>
      </p:ext>
    </p:extLst>
  </p:cSld>
  <p:clrMapOvr>
    <a:masterClrMapping/>
  </p:clrMapOvr>
  <p:hf hdr="0" dt="0"/>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4505630"/>
      </p:ext>
    </p:extLst>
  </p:cSld>
  <p:clrMapOvr>
    <a:masterClrMapping/>
  </p:clrMapOvr>
  <p:hf hdr="0" dt="0"/>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3834064932"/>
      </p:ext>
    </p:extLst>
  </p:cSld>
  <p:clrMapOvr>
    <a:masterClrMapping/>
  </p:clrMapOvr>
  <p:hf hdr="0" dt="0"/>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566396466"/>
      </p:ext>
    </p:extLst>
  </p:cSld>
  <p:clrMapOvr>
    <a:masterClrMapping/>
  </p:clrMapOvr>
  <p:hf hdr="0" dt="0"/>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730763838"/>
      </p:ext>
    </p:extLst>
  </p:cSld>
  <p:clrMapOvr>
    <a:masterClrMapping/>
  </p:clrMapOvr>
  <p:hf hdr="0" dt="0"/>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720750378"/>
      </p:ext>
    </p:extLst>
  </p:cSld>
  <p:clrMapOvr>
    <a:masterClrMapping/>
  </p:clrMapOvr>
  <p:hf hdr="0" dt="0"/>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827401930"/>
      </p:ext>
    </p:extLst>
  </p:cSld>
  <p:clrMapOvr>
    <a:masterClrMapping/>
  </p:clrMapOvr>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5"/>
            <a:ext cx="4143375" cy="4294187"/>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97CBE0E1-C5A1-2C45-AA0B-D4467DE78835}"/>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493032603"/>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298379778"/>
      </p:ext>
    </p:extLst>
  </p:cSld>
  <p:clrMapOvr>
    <a:masterClrMapping/>
  </p:clrMapOvr>
  <p:hf hdr="0" dt="0"/>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052414"/>
      </p:ext>
    </p:extLst>
  </p:cSld>
  <p:clrMapOvr>
    <a:masterClrMapping/>
  </p:clrMapOvr>
  <p:hf hdr="0" dt="0"/>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0177606"/>
      </p:ext>
    </p:extLst>
  </p:cSld>
  <p:clrMapOvr>
    <a:masterClrMapping/>
  </p:clrMapOvr>
  <p:hf hdr="0" dt="0"/>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9503812"/>
      </p:ext>
    </p:extLst>
  </p:cSld>
  <p:clrMapOvr>
    <a:masterClrMapping/>
  </p:clrMapOvr>
  <p:hf hdr="0" dt="0"/>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8077920"/>
      </p:ext>
    </p:extLst>
  </p:cSld>
  <p:clrMapOvr>
    <a:masterClrMapping/>
  </p:clrMapOvr>
  <p:hf hdr="0" dt="0"/>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5274927"/>
      </p:ext>
    </p:extLst>
  </p:cSld>
  <p:clrMapOvr>
    <a:masterClrMapping/>
  </p:clrMapOvr>
  <p:hf hdr="0" dt="0"/>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0655216"/>
      </p:ext>
    </p:extLst>
  </p:cSld>
  <p:clrMapOvr>
    <a:masterClrMapping/>
  </p:clrMapOvr>
  <p:hf hdr="0" dt="0"/>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2118692"/>
      </p:ext>
    </p:extLst>
  </p:cSld>
  <p:clrMapOvr>
    <a:masterClrMapping/>
  </p:clrMapOvr>
  <p:hf hdr="0" dt="0"/>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1729308409"/>
      </p:ext>
    </p:extLst>
  </p:cSld>
  <p:clrMapOvr>
    <a:masterClrMapping/>
  </p:clrMapOvr>
  <p:hf hdr="0" dt="0"/>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112146554"/>
      </p:ext>
    </p:extLst>
  </p:cSld>
  <p:clrMapOvr>
    <a:masterClrMapping/>
  </p:clrMapOvr>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CC092D5C-4CB3-6A4B-9774-7544CD94E407}"/>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16424036"/>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24788289"/>
      </p:ext>
    </p:extLst>
  </p:cSld>
  <p:clrMapOvr>
    <a:masterClrMapping/>
  </p:clrMapOvr>
  <p:hf hdr="0" dt="0"/>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807795616"/>
      </p:ext>
    </p:extLst>
  </p:cSld>
  <p:clrMapOvr>
    <a:masterClrMapping/>
  </p:clrMapOvr>
  <p:hf hdr="0" dt="0"/>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384376935"/>
      </p:ext>
    </p:extLst>
  </p:cSld>
  <p:clrMapOvr>
    <a:masterClrMapping/>
  </p:clrMapOvr>
  <p:hf hdr="0" dt="0"/>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65795957"/>
      </p:ext>
    </p:extLst>
  </p:cSld>
  <p:clrMapOvr>
    <a:masterClrMapping/>
  </p:clrMapOvr>
  <p:hf hdr="0" dt="0"/>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32150591"/>
      </p:ext>
    </p:extLst>
  </p:cSld>
  <p:clrMapOvr>
    <a:masterClrMapping/>
  </p:clrMapOvr>
  <p:hf hdr="0" dt="0"/>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457523234"/>
      </p:ext>
    </p:extLst>
  </p:cSld>
  <p:clrMapOvr>
    <a:masterClrMapping/>
  </p:clrMapOvr>
  <p:hf hdr="0" dt="0"/>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037955533"/>
      </p:ext>
    </p:extLst>
  </p:cSld>
  <p:clrMapOvr>
    <a:masterClrMapping/>
  </p:clrMapOvr>
  <p:hf hdr="0" dt="0"/>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335707990"/>
      </p:ext>
    </p:extLst>
  </p:cSld>
  <p:clrMapOvr>
    <a:masterClrMapping/>
  </p:clrMapOvr>
  <p:hf hdr="0" dt="0"/>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307948"/>
      </p:ext>
    </p:extLst>
  </p:cSld>
  <p:clrMapOvr>
    <a:masterClrMapping/>
  </p:clrMapOvr>
  <p:hf hdr="0" dt="0"/>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8900371"/>
      </p:ext>
    </p:extLst>
  </p:cSld>
  <p:clrMapOvr>
    <a:masterClrMapping/>
  </p:clrMapOvr>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0F059255-8AE7-E848-8E12-54B6F0E0D542}"/>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564228481"/>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30643"/>
      </p:ext>
    </p:extLst>
  </p:cSld>
  <p:clrMapOvr>
    <a:masterClrMapping/>
  </p:clrMapOvr>
  <p:hf hdr="0" dt="0"/>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3490024855"/>
      </p:ext>
    </p:extLst>
  </p:cSld>
  <p:clrMapOvr>
    <a:masterClrMapping/>
  </p:clrMapOvr>
  <p:hf hdr="0" dt="0"/>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1035286"/>
      </p:ext>
    </p:extLst>
  </p:cSld>
  <p:clrMapOvr>
    <a:masterClrMapping/>
  </p:clrMapOvr>
  <p:hf hdr="0" dt="0"/>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4204528107"/>
      </p:ext>
    </p:extLst>
  </p:cSld>
  <p:clrMapOvr>
    <a:masterClrMapping/>
  </p:clrMapOvr>
  <p:hf hdr="0" dt="0"/>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08853770"/>
      </p:ext>
    </p:extLst>
  </p:cSld>
  <p:clrMapOvr>
    <a:masterClrMapping/>
  </p:clrMapOvr>
  <p:hf hdr="0" dt="0"/>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691418"/>
      </p:ext>
    </p:extLst>
  </p:cSld>
  <p:clrMapOvr>
    <a:masterClrMapping/>
  </p:clrMapOvr>
  <p:hf hdr="0" dt="0"/>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p:txBody>
      </p:sp>
    </p:spTree>
    <p:extLst>
      <p:ext uri="{BB962C8B-B14F-4D97-AF65-F5344CB8AC3E}">
        <p14:creationId xmlns:p14="http://schemas.microsoft.com/office/powerpoint/2010/main" val="2872774952"/>
      </p:ext>
    </p:extLst>
  </p:cSld>
  <p:clrMapOvr>
    <a:masterClrMapping/>
  </p:clrMapOvr>
  <p:hf hdr="0" dt="0"/>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209141116"/>
      </p:ext>
    </p:extLst>
  </p:cSld>
  <p:clrMapOvr>
    <a:masterClrMapping/>
  </p:clrMapOvr>
  <p:hf hdr="0" dt="0"/>
</p:sldLayout>
</file>

<file path=ppt/slideLayouts/slideLayout638.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2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06632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204">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30869848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4A6F1C42-401D-874E-AABA-332DC634AA17}"/>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474946839"/>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27404190"/>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4FF0-7E55-1542-80B5-EC6E33EB988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2998560-6642-894F-BCCF-45E4FC6D470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0ADAEB-190D-044F-843D-746D26A23288}"/>
              </a:ext>
            </a:extLst>
          </p:cNvPr>
          <p:cNvSpPr>
            <a:spLocks noGrp="1"/>
          </p:cNvSpPr>
          <p:nvPr>
            <p:ph type="dt" sz="half" idx="10"/>
          </p:nvPr>
        </p:nvSpPr>
        <p:spPr/>
        <p:txBody>
          <a:bodyPr/>
          <a:lstStyle/>
          <a:p>
            <a:fld id="{BCE3D977-8966-F74D-8363-5B08FA683938}" type="datetimeFigureOut">
              <a:rPr lang="en-US" smtClean="0"/>
              <a:t>4/22/20</a:t>
            </a:fld>
            <a:endParaRPr lang="en-US"/>
          </a:p>
        </p:txBody>
      </p:sp>
      <p:sp>
        <p:nvSpPr>
          <p:cNvPr id="5" name="Footer Placeholder 4">
            <a:extLst>
              <a:ext uri="{FF2B5EF4-FFF2-40B4-BE49-F238E27FC236}">
                <a16:creationId xmlns:a16="http://schemas.microsoft.com/office/drawing/2014/main" id="{86F88CD9-0A05-4946-8EC7-3AE77080AA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33ED8-CA15-7145-B5A5-DE0664D2030A}"/>
              </a:ext>
            </a:extLst>
          </p:cNvPr>
          <p:cNvSpPr>
            <a:spLocks noGrp="1"/>
          </p:cNvSpPr>
          <p:nvPr>
            <p:ph type="sldNum" sz="quarter" idx="12"/>
          </p:nvPr>
        </p:nvSpPr>
        <p:spPr/>
        <p:txBody>
          <a:bodyPr/>
          <a:lstStyle/>
          <a:p>
            <a:fld id="{32CE886D-60E4-0C4D-B9B3-45DB305E63F3}" type="slidenum">
              <a:rPr lang="en-US" smtClean="0"/>
              <a:t>‹#›</a:t>
            </a:fld>
            <a:endParaRPr lang="en-US"/>
          </a:p>
        </p:txBody>
      </p:sp>
    </p:spTree>
    <p:extLst>
      <p:ext uri="{BB962C8B-B14F-4D97-AF65-F5344CB8AC3E}">
        <p14:creationId xmlns:p14="http://schemas.microsoft.com/office/powerpoint/2010/main" val="4233939044"/>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5030-D6CF-A149-A4C8-62E10FDC42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114545-5DC7-3344-8503-046244C47D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AB046-4741-E340-AC13-B8CC7BDD7D5C}"/>
              </a:ext>
            </a:extLst>
          </p:cNvPr>
          <p:cNvSpPr>
            <a:spLocks noGrp="1"/>
          </p:cNvSpPr>
          <p:nvPr>
            <p:ph type="dt" sz="half" idx="10"/>
          </p:nvPr>
        </p:nvSpPr>
        <p:spPr/>
        <p:txBody>
          <a:bodyPr/>
          <a:lstStyle/>
          <a:p>
            <a:fld id="{1B72AD1E-AD02-BB4A-8F67-EC37BB1BEFE0}" type="datetimeFigureOut">
              <a:rPr lang="en-US" smtClean="0"/>
              <a:t>4/22/20</a:t>
            </a:fld>
            <a:endParaRPr lang="en-US"/>
          </a:p>
        </p:txBody>
      </p:sp>
      <p:sp>
        <p:nvSpPr>
          <p:cNvPr id="5" name="Footer Placeholder 4">
            <a:extLst>
              <a:ext uri="{FF2B5EF4-FFF2-40B4-BE49-F238E27FC236}">
                <a16:creationId xmlns:a16="http://schemas.microsoft.com/office/drawing/2014/main" id="{7948B86D-9B8C-AF4B-99E2-EB905FA2D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53187-267A-414E-9435-8A86E256569E}"/>
              </a:ext>
            </a:extLst>
          </p:cNvPr>
          <p:cNvSpPr>
            <a:spLocks noGrp="1"/>
          </p:cNvSpPr>
          <p:nvPr>
            <p:ph type="sldNum" sz="quarter" idx="12"/>
          </p:nvPr>
        </p:nvSpPr>
        <p:spPr/>
        <p:txBody>
          <a:bodyPr/>
          <a:lstStyle/>
          <a:p>
            <a:fld id="{C25F43F2-6310-B14E-8A49-8F4CDA9C7932}" type="slidenum">
              <a:rPr lang="en-US" smtClean="0"/>
              <a:t>‹#›</a:t>
            </a:fld>
            <a:endParaRPr lang="en-US"/>
          </a:p>
        </p:txBody>
      </p:sp>
    </p:spTree>
    <p:extLst>
      <p:ext uri="{BB962C8B-B14F-4D97-AF65-F5344CB8AC3E}">
        <p14:creationId xmlns:p14="http://schemas.microsoft.com/office/powerpoint/2010/main" val="2193052274"/>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userDrawn="1">
  <p:cSld name="6_title, text (two columns, different text sizes)">
    <p:spTree>
      <p:nvGrpSpPr>
        <p:cNvPr id="1" name=""/>
        <p:cNvGrpSpPr/>
        <p:nvPr/>
      </p:nvGrpSpPr>
      <p:grpSpPr>
        <a:xfrm>
          <a:off x="0" y="0"/>
          <a:ext cx="0" cy="0"/>
          <a:chOff x="0" y="0"/>
          <a:chExt cx="0" cy="0"/>
        </a:xfrm>
      </p:grpSpPr>
      <p:sp>
        <p:nvSpPr>
          <p:cNvPr id="97" name="Footer Placeholder 2"/>
          <p:cNvSpPr txBox="1"/>
          <p:nvPr/>
        </p:nvSpPr>
        <p:spPr>
          <a:xfrm>
            <a:off x="228600" y="4833506"/>
            <a:ext cx="6400800" cy="1231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66" hangingPunct="0"/>
            <a:r>
              <a:rPr lang="en-US" sz="800" kern="0" dirty="0"/>
              <a:t>IBM Data and AI</a:t>
            </a:r>
            <a:r>
              <a:rPr sz="800" kern="0" dirty="0"/>
              <a:t>  / © 201</a:t>
            </a:r>
            <a:r>
              <a:rPr lang="en-US" sz="800" kern="0" dirty="0"/>
              <a:t>9</a:t>
            </a:r>
            <a:r>
              <a:rPr sz="800" kern="0" dirty="0"/>
              <a:t> IBM Corporation</a:t>
            </a:r>
          </a:p>
        </p:txBody>
      </p:sp>
      <p:sp>
        <p:nvSpPr>
          <p:cNvPr id="98" name="Slide Number"/>
          <p:cNvSpPr txBox="1">
            <a:spLocks noGrp="1"/>
          </p:cNvSpPr>
          <p:nvPr>
            <p:ph type="sldNum" sz="quarter" idx="2"/>
          </p:nvPr>
        </p:nvSpPr>
        <p:spPr>
          <a:xfrm>
            <a:off x="8780748" y="4833506"/>
            <a:ext cx="134652" cy="123111"/>
          </a:xfrm>
          <a:prstGeom prst="rect">
            <a:avLst/>
          </a:prstGeom>
        </p:spPr>
        <p:txBody>
          <a:bodyPr/>
          <a:lstStyle>
            <a:lvl1pPr>
              <a:defRPr sz="800"/>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76058567"/>
      </p:ext>
    </p:extLst>
  </p:cSld>
  <p:clrMapOvr>
    <a:masterClrMapping/>
  </p:clrMapOvr>
  <p:transition spd="med"/>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Cloud / April 2019 / © 2019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862832141"/>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Cloud / April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2668396"/>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675917"/>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Cloud / April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62606316"/>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Cloud / April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97188926"/>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9109944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AEC4ADE8-FE37-C546-B35A-9E7A3E42D929}"/>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3210951873"/>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Cloud / April 2019 / © 2019 IBM Corporation</a:t>
            </a:r>
          </a:p>
        </p:txBody>
      </p:sp>
    </p:spTree>
    <p:extLst>
      <p:ext uri="{BB962C8B-B14F-4D97-AF65-F5344CB8AC3E}">
        <p14:creationId xmlns:p14="http://schemas.microsoft.com/office/powerpoint/2010/main" val="168744983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52777032"/>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916730"/>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749869"/>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482639"/>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7089913"/>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8170005"/>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57595415"/>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73574"/>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15179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9" name="Logo" descr="IBM + RedHat logo">
            <a:extLst>
              <a:ext uri="{FF2B5EF4-FFF2-40B4-BE49-F238E27FC236}">
                <a16:creationId xmlns:a16="http://schemas.microsoft.com/office/drawing/2014/main" id="{DF9594E7-2DAC-FA45-BE33-42D97F9D72B6}"/>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761289417"/>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52224742"/>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077318629"/>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094350117"/>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66994985"/>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5072801"/>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0288501"/>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03414614"/>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Tree>
    <p:extLst>
      <p:ext uri="{BB962C8B-B14F-4D97-AF65-F5344CB8AC3E}">
        <p14:creationId xmlns:p14="http://schemas.microsoft.com/office/powerpoint/2010/main" val="1889887335"/>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Tree>
    <p:extLst>
      <p:ext uri="{BB962C8B-B14F-4D97-AF65-F5344CB8AC3E}">
        <p14:creationId xmlns:p14="http://schemas.microsoft.com/office/powerpoint/2010/main" val="77897226"/>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85668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8" name="Logo" descr="IBM + RedHat logo">
            <a:extLst>
              <a:ext uri="{FF2B5EF4-FFF2-40B4-BE49-F238E27FC236}">
                <a16:creationId xmlns:a16="http://schemas.microsoft.com/office/drawing/2014/main" id="{681978DE-8F88-1940-BC03-83F665671485}"/>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1860915471"/>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0183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574624"/>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18488828"/>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1111844"/>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585651772"/>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988658806"/>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597625"/>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945173254"/>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4023749566"/>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399" name="Shape 399"/>
          <p:cNvSpPr>
            <a:spLocks noGrp="1"/>
          </p:cNvSpPr>
          <p:nvPr>
            <p:ph type="title"/>
          </p:nvPr>
        </p:nvSpPr>
        <p:spPr>
          <a:xfrm>
            <a:off x="228600" y="265175"/>
            <a:ext cx="8686800" cy="4473579"/>
          </a:xfrm>
          <a:prstGeom prst="rect">
            <a:avLst/>
          </a:prstGeom>
        </p:spPr>
        <p:txBody>
          <a:bodyPr/>
          <a:lstStyle>
            <a:lvl1pPr>
              <a:defRPr sz="9600" b="1">
                <a:solidFill>
                  <a:srgbClr val="000000"/>
                </a:solidFill>
              </a:defRPr>
            </a:lvl1pPr>
          </a:lstStyle>
          <a:p>
            <a:pPr lvl="0">
              <a:defRPr sz="1800" b="0"/>
            </a:pPr>
            <a:r>
              <a:rPr sz="9600" b="1"/>
              <a:t>Title Text</a:t>
            </a:r>
          </a:p>
        </p:txBody>
      </p:sp>
      <p:sp>
        <p:nvSpPr>
          <p:cNvPr id="400" name="Shape 40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6656974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Logo" descr="IBM + RedHat logo">
            <a:extLst>
              <a:ext uri="{FF2B5EF4-FFF2-40B4-BE49-F238E27FC236}">
                <a16:creationId xmlns:a16="http://schemas.microsoft.com/office/drawing/2014/main" id="{FC2B3EFB-07FD-3D44-861B-AC03ECBBA5B5}"/>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3905175466"/>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userDrawn="1">
  <p:cSld name="1/4-Color-Block-Black-Top">
    <p:spTree>
      <p:nvGrpSpPr>
        <p:cNvPr id="1" name=""/>
        <p:cNvGrpSpPr/>
        <p:nvPr/>
      </p:nvGrpSpPr>
      <p:grpSpPr>
        <a:xfrm>
          <a:off x="0" y="0"/>
          <a:ext cx="0" cy="0"/>
          <a:chOff x="0" y="0"/>
          <a:chExt cx="0" cy="0"/>
        </a:xfrm>
      </p:grpSpPr>
      <p:sp>
        <p:nvSpPr>
          <p:cNvPr id="7" name="Rectangle 6"/>
          <p:cNvSpPr/>
          <p:nvPr userDrawn="1"/>
        </p:nvSpPr>
        <p:spPr>
          <a:xfrm>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solidFill>
                <a:srgbClr val="051243"/>
              </a:solidFill>
            </a:endParaRPr>
          </a:p>
        </p:txBody>
      </p:sp>
      <p:sp>
        <p:nvSpPr>
          <p:cNvPr id="3" name="Footer Placeholder 6">
            <a:extLst>
              <a:ext uri="{FF2B5EF4-FFF2-40B4-BE49-F238E27FC236}">
                <a16:creationId xmlns:a16="http://schemas.microsoft.com/office/drawing/2014/main" id="{1BF13FBC-380C-9749-BAEF-6B68AED034A0}"/>
              </a:ext>
            </a:extLst>
          </p:cNvPr>
          <p:cNvSpPr txBox="1">
            <a:spLocks/>
          </p:cNvSpPr>
          <p:nvPr userDrawn="1"/>
        </p:nvSpPr>
        <p:spPr>
          <a:xfrm>
            <a:off x="228600" y="4826480"/>
            <a:ext cx="6400800" cy="13716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766"/>
            <a:r>
              <a:rPr lang="de-DE" sz="600" dirty="0">
                <a:solidFill>
                  <a:schemeClr val="tx1"/>
                </a:solidFill>
                <a:latin typeface="IBM Plex Sans"/>
              </a:rPr>
              <a:t>IBM Data </a:t>
            </a:r>
            <a:r>
              <a:rPr lang="de-DE" sz="600" dirty="0" err="1">
                <a:solidFill>
                  <a:schemeClr val="tx1"/>
                </a:solidFill>
                <a:latin typeface="IBM Plex Sans"/>
              </a:rPr>
              <a:t>and</a:t>
            </a:r>
            <a:r>
              <a:rPr lang="de-DE" sz="600" dirty="0">
                <a:solidFill>
                  <a:schemeClr val="tx1"/>
                </a:solidFill>
                <a:latin typeface="IBM Plex Sans"/>
              </a:rPr>
              <a:t> AI / © 2019 IBM Corporation</a:t>
            </a:r>
            <a:endParaRPr lang="en-US" sz="600" dirty="0">
              <a:solidFill>
                <a:schemeClr val="tx1"/>
              </a:solidFill>
              <a:latin typeface="IBM Plex Sans"/>
            </a:endParaRPr>
          </a:p>
        </p:txBody>
      </p:sp>
    </p:spTree>
    <p:extLst>
      <p:ext uri="{BB962C8B-B14F-4D97-AF65-F5344CB8AC3E}">
        <p14:creationId xmlns:p14="http://schemas.microsoft.com/office/powerpoint/2010/main" val="359467067"/>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1/2-Color-Block-Black-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
        <p:nvSpPr>
          <p:cNvPr id="18" name="Footer Placeholder 3"/>
          <p:cNvSpPr txBox="1">
            <a:spLocks/>
          </p:cNvSpPr>
          <p:nvPr userDrawn="1"/>
        </p:nvSpPr>
        <p:spPr>
          <a:xfrm>
            <a:off x="571500" y="4937761"/>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2018 IBM Corporation</a:t>
            </a:r>
            <a:r>
              <a:rPr lang="en-US" sz="500" b="0" i="0" baseline="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22 April 2020</a:t>
            </a:fld>
            <a:endParaRPr lang="en-US" sz="500"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a:t>
            </a:r>
          </a:p>
        </p:txBody>
      </p:sp>
      <p:sp>
        <p:nvSpPr>
          <p:cNvPr id="21"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38961276"/>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April 2019 / © 2019 IBM Corporation</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2283540498"/>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April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9677864"/>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3831632368"/>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962621396"/>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109212231"/>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2488592750"/>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Tree>
    <p:extLst>
      <p:ext uri="{BB962C8B-B14F-4D97-AF65-F5344CB8AC3E}">
        <p14:creationId xmlns:p14="http://schemas.microsoft.com/office/powerpoint/2010/main" val="269674252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9121506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555389"/>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02233"/>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2438960"/>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April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5133901"/>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8333183"/>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451232"/>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9246295"/>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844542"/>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461361106"/>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232851740"/>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441190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238353075"/>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605" indent="0">
              <a:buNone/>
              <a:defRPr/>
            </a:lvl3pPr>
            <a:lvl4pPr marL="434960" indent="0">
              <a:buNone/>
              <a:defRPr/>
            </a:lvl4pPr>
            <a:lvl5pPr marL="63180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60"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Logo" descr="IBM + RedHat logo">
            <a:extLst>
              <a:ext uri="{FF2B5EF4-FFF2-40B4-BE49-F238E27FC236}">
                <a16:creationId xmlns:a16="http://schemas.microsoft.com/office/drawing/2014/main" id="{64879D77-EA88-0B4F-9E4E-3030CC6C7B50}"/>
              </a:ext>
            </a:extLst>
          </p:cNvPr>
          <p:cNvPicPr>
            <a:picLocks noChangeAspect="1"/>
          </p:cNvPicPr>
          <p:nvPr userDrawn="1"/>
        </p:nvPicPr>
        <p:blipFill>
          <a:blip r:embed="rId2"/>
          <a:stretch>
            <a:fillRect/>
          </a:stretch>
        </p:blipFill>
        <p:spPr>
          <a:xfrm>
            <a:off x="7051499" y="4486989"/>
            <a:ext cx="2076693" cy="619974"/>
          </a:xfrm>
          <a:prstGeom prst="rect">
            <a:avLst/>
          </a:prstGeom>
        </p:spPr>
      </p:pic>
    </p:spTree>
    <p:extLst>
      <p:ext uri="{BB962C8B-B14F-4D97-AF65-F5344CB8AC3E}">
        <p14:creationId xmlns:p14="http://schemas.microsoft.com/office/powerpoint/2010/main" val="983754109"/>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82464651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639117631"/>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98520473"/>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3998548"/>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1108940"/>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904450593"/>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2481469593"/>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0667486"/>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771600"/>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398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7" name="Logo" descr="IBM + RedHat logo">
            <a:extLst>
              <a:ext uri="{FF2B5EF4-FFF2-40B4-BE49-F238E27FC236}">
                <a16:creationId xmlns:a16="http://schemas.microsoft.com/office/drawing/2014/main" id="{4046062C-4DC5-094E-94DD-655273299726}"/>
              </a:ext>
            </a:extLst>
          </p:cNvPr>
          <p:cNvPicPr>
            <a:picLocks noChangeAspect="1"/>
          </p:cNvPicPr>
          <p:nvPr userDrawn="1"/>
        </p:nvPicPr>
        <p:blipFill>
          <a:blip r:embed="rId2"/>
          <a:stretch>
            <a:fillRect/>
          </a:stretch>
        </p:blipFill>
        <p:spPr>
          <a:xfrm>
            <a:off x="1989934" y="1800904"/>
            <a:ext cx="5164136" cy="1541696"/>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4234952620"/>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341398850"/>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433449"/>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815297955"/>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093714002"/>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31715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22471341"/>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2686590"/>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5309" y="4766615"/>
            <a:ext cx="356858" cy="143007"/>
          </a:xfrm>
          <a:prstGeom prst="rect">
            <a:avLst/>
          </a:prstGeom>
        </p:spPr>
      </p:pic>
      <p:sp>
        <p:nvSpPr>
          <p:cNvPr id="5" name="Title 4"/>
          <p:cNvSpPr>
            <a:spLocks noGrp="1"/>
          </p:cNvSpPr>
          <p:nvPr>
            <p:ph type="title"/>
          </p:nvPr>
        </p:nvSpPr>
        <p:spPr>
          <a:xfrm>
            <a:off x="7086600" y="1144632"/>
            <a:ext cx="1828800" cy="3498034"/>
          </a:xfrm>
        </p:spPr>
        <p:txBody>
          <a:bodyPr/>
          <a:lstStyle>
            <a:lvl1pPr>
              <a:lnSpc>
                <a:spcPct val="90000"/>
              </a:lnSpc>
              <a:defRPr sz="2400" b="1">
                <a:solidFill>
                  <a:schemeClr val="tx1"/>
                </a:solidFill>
              </a:defRPr>
            </a:lvl1pPr>
          </a:lstStyle>
          <a:p>
            <a:endParaRPr lang="en-US" dirty="0"/>
          </a:p>
        </p:txBody>
      </p:sp>
      <p:cxnSp>
        <p:nvCxnSpPr>
          <p:cNvPr id="11" name="Straight Connector 10"/>
          <p:cNvCxnSpPr/>
          <p:nvPr userDrawn="1"/>
        </p:nvCxnSpPr>
        <p:spPr>
          <a:xfrm>
            <a:off x="1711234" y="225426"/>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66503" y="225426"/>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48492" y="225426"/>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 y="225426"/>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3469907" y="225426"/>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3646" y="225426"/>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5589" y="33202"/>
            <a:ext cx="1331890" cy="530351"/>
          </a:xfrm>
          <a:prstGeom prst="rect">
            <a:avLst/>
          </a:prstGeom>
        </p:spPr>
      </p:pic>
    </p:spTree>
    <p:extLst>
      <p:ext uri="{BB962C8B-B14F-4D97-AF65-F5344CB8AC3E}">
        <p14:creationId xmlns:p14="http://schemas.microsoft.com/office/powerpoint/2010/main" val="332649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Cover Slide (plai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55368" y="4771301"/>
            <a:ext cx="356858" cy="133637"/>
          </a:xfrm>
          <a:prstGeom prst="rect">
            <a:avLst/>
          </a:prstGeom>
        </p:spPr>
      </p:pic>
    </p:spTree>
    <p:extLst>
      <p:ext uri="{BB962C8B-B14F-4D97-AF65-F5344CB8AC3E}">
        <p14:creationId xmlns:p14="http://schemas.microsoft.com/office/powerpoint/2010/main" val="38399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589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601" y="203782"/>
            <a:ext cx="4114801" cy="4479344"/>
          </a:xfrm>
        </p:spPr>
        <p:txBody>
          <a:bodyPr/>
          <a:lstStyle>
            <a:lvl1pPr>
              <a:lnSpc>
                <a:spcPct val="90000"/>
              </a:lnSpc>
              <a:defRPr sz="2398"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6" y="405274"/>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7"/>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6" y="4584701"/>
            <a:ext cx="1620427" cy="470448"/>
          </a:xfrm>
          <a:prstGeom prst="rect">
            <a:avLst/>
          </a:prstGeom>
        </p:spPr>
      </p:pic>
    </p:spTree>
    <p:extLst>
      <p:ext uri="{BB962C8B-B14F-4D97-AF65-F5344CB8AC3E}">
        <p14:creationId xmlns:p14="http://schemas.microsoft.com/office/powerpoint/2010/main" val="1900431502"/>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05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Divider (with full page 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9144000" cy="5143500"/>
          </a:xfrm>
        </p:spPr>
        <p:txBody>
          <a:bodyPr/>
          <a:lstStyle>
            <a:lvl1pPr>
              <a:defRPr>
                <a:solidFill>
                  <a:schemeClr val="tx1"/>
                </a:solidFill>
              </a:defRPr>
            </a:lvl1pPr>
          </a:lstStyle>
          <a:p>
            <a:endParaRPr lang="en-US"/>
          </a:p>
        </p:txBody>
      </p:sp>
      <p:sp>
        <p:nvSpPr>
          <p:cNvPr id="5" name="Title 4"/>
          <p:cNvSpPr>
            <a:spLocks noGrp="1"/>
          </p:cNvSpPr>
          <p:nvPr>
            <p:ph type="title"/>
          </p:nvPr>
        </p:nvSpPr>
        <p:spPr>
          <a:xfrm>
            <a:off x="228600" y="117263"/>
            <a:ext cx="4114800" cy="3092663"/>
          </a:xfrm>
        </p:spPr>
        <p:txBody>
          <a:bodyPr/>
          <a:lstStyle>
            <a:lvl1pPr>
              <a:lnSpc>
                <a:spcPct val="90000"/>
              </a:lnSpc>
              <a:defRPr sz="7200" b="1">
                <a:solidFill>
                  <a:schemeClr val="tx1"/>
                </a:solidFill>
              </a:defRPr>
            </a:lvl1pPr>
          </a:lstStyle>
          <a:p>
            <a:r>
              <a:rPr lang="en-US" dirty="0"/>
              <a:t>Click to edit Master title style</a:t>
            </a:r>
          </a:p>
        </p:txBody>
      </p:sp>
      <p:sp>
        <p:nvSpPr>
          <p:cNvPr id="7" name="Text Placeholder 6"/>
          <p:cNvSpPr>
            <a:spLocks noGrp="1"/>
          </p:cNvSpPr>
          <p:nvPr>
            <p:ph type="body" sz="quarter" idx="12"/>
          </p:nvPr>
        </p:nvSpPr>
        <p:spPr>
          <a:xfrm>
            <a:off x="228600" y="3834650"/>
            <a:ext cx="4114800" cy="639763"/>
          </a:xfrm>
        </p:spPr>
        <p:txBody>
          <a:bodyPr/>
          <a:lstStyle>
            <a:lvl1pPr>
              <a:lnSpc>
                <a:spcPct val="90000"/>
              </a:lnSpc>
              <a:spcBef>
                <a:spcPts val="0"/>
              </a:spcBef>
              <a:defRPr sz="1600">
                <a:solidFill>
                  <a:schemeClr val="tx1"/>
                </a:solidFill>
              </a:defRPr>
            </a:lvl1pPr>
            <a:lvl2pPr>
              <a:lnSpc>
                <a:spcPct val="90000"/>
              </a:lnSpc>
              <a:spcBef>
                <a:spcPts val="0"/>
              </a:spcBef>
              <a:defRPr sz="1600">
                <a:solidFill>
                  <a:schemeClr val="tx1"/>
                </a:solidFill>
              </a:defRPr>
            </a:lvl2pPr>
            <a:lvl3pPr>
              <a:lnSpc>
                <a:spcPct val="90000"/>
              </a:lnSpc>
              <a:spcBef>
                <a:spcPts val="0"/>
              </a:spcBef>
              <a:defRPr sz="1600">
                <a:solidFill>
                  <a:schemeClr val="tx1"/>
                </a:solidFill>
              </a:defRPr>
            </a:lvl3pPr>
            <a:lvl4pPr>
              <a:lnSpc>
                <a:spcPct val="90000"/>
              </a:lnSpc>
              <a:spcBef>
                <a:spcPts val="0"/>
              </a:spcBef>
              <a:defRPr sz="1600">
                <a:solidFill>
                  <a:schemeClr val="tx1"/>
                </a:solidFill>
              </a:defRPr>
            </a:lvl4pPr>
            <a:lvl5pPr>
              <a:lnSpc>
                <a:spcPct val="90000"/>
              </a:lnSpc>
              <a:spcBef>
                <a:spcPts val="0"/>
              </a:spcBef>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9" name="Footer Placeholder 3"/>
          <p:cNvSpPr>
            <a:spLocks noGrp="1"/>
          </p:cNvSpPr>
          <p:nvPr>
            <p:ph type="ftr" sz="quarter" idx="13"/>
          </p:nvPr>
        </p:nvSpPr>
        <p:spPr>
          <a:xfrm>
            <a:off x="228600" y="4826480"/>
            <a:ext cx="6400800" cy="137160"/>
          </a:xfr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80037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8605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fact, number,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217868"/>
            <a:ext cx="4114800" cy="951738"/>
          </a:xfrm>
        </p:spPr>
        <p:txBody>
          <a:bodyPr/>
          <a:lstStyle>
            <a:lvl1pPr algn="l">
              <a:defRPr sz="1600" b="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Automation 2018 / Presentation Title / June 5-13, 2018 / © 2018 IBM Corporation</a:t>
            </a:r>
          </a:p>
        </p:txBody>
      </p:sp>
      <p:sp>
        <p:nvSpPr>
          <p:cNvPr id="8" name="Text Placeholder 7"/>
          <p:cNvSpPr>
            <a:spLocks noGrp="1"/>
          </p:cNvSpPr>
          <p:nvPr>
            <p:ph type="body" sz="quarter" idx="12"/>
          </p:nvPr>
        </p:nvSpPr>
        <p:spPr>
          <a:xfrm>
            <a:off x="228600" y="1554481"/>
            <a:ext cx="8686800" cy="2936558"/>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cxnSp>
        <p:nvCxnSpPr>
          <p:cNvPr id="7" name="Straight Connector 6"/>
          <p:cNvCxnSpPr/>
          <p:nvPr userDrawn="1"/>
        </p:nvCxnSpPr>
        <p:spPr>
          <a:xfrm>
            <a:off x="4572000" y="225426"/>
            <a:ext cx="0" cy="936625"/>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4800600" y="217869"/>
            <a:ext cx="4114800" cy="936625"/>
          </a:xfrm>
        </p:spPr>
        <p:txBody>
          <a:bodyPr/>
          <a:lstStyle>
            <a:lvl1pPr algn="l">
              <a:defRPr sz="1100">
                <a:solidFill>
                  <a:schemeClr val="tx1"/>
                </a:solidFill>
              </a:defRPr>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11500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7335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64592" y="91440"/>
            <a:ext cx="8686800" cy="4471416"/>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85570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medium text">
    <p:spTree>
      <p:nvGrpSpPr>
        <p:cNvPr id="1" name=""/>
        <p:cNvGrpSpPr/>
        <p:nvPr/>
      </p:nvGrpSpPr>
      <p:grpSpPr>
        <a:xfrm>
          <a:off x="0" y="0"/>
          <a:ext cx="0" cy="0"/>
          <a:chOff x="0" y="0"/>
          <a:chExt cx="0" cy="0"/>
        </a:xfrm>
      </p:grpSpPr>
      <p:sp>
        <p:nvSpPr>
          <p:cNvPr id="2" name="Title 1"/>
          <p:cNvSpPr>
            <a:spLocks noGrp="1"/>
          </p:cNvSpPr>
          <p:nvPr>
            <p:ph type="title"/>
          </p:nvPr>
        </p:nvSpPr>
        <p:spPr>
          <a:xfrm>
            <a:off x="201168" y="164592"/>
            <a:ext cx="8686800" cy="4517136"/>
          </a:xfrm>
        </p:spPr>
        <p:txBody>
          <a:bodyPr/>
          <a:lstStyle>
            <a:lvl1pPr>
              <a:lnSpc>
                <a:spcPct val="90000"/>
              </a:lnSpc>
              <a:defRPr sz="4400" b="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Automation 2018 / Presentation Title / June 5-13, 2018 / © 2018 IBM Corporation</a:t>
            </a:r>
          </a:p>
        </p:txBody>
      </p:sp>
    </p:spTree>
    <p:extLst>
      <p:ext uri="{BB962C8B-B14F-4D97-AF65-F5344CB8AC3E}">
        <p14:creationId xmlns:p14="http://schemas.microsoft.com/office/powerpoint/2010/main" val="49058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33160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812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5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9"/>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76568983"/>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66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264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F1DE21F-D046-6349-8153-34671C8678AE}"/>
              </a:ext>
            </a:extLst>
          </p:cNvPr>
          <p:cNvGrpSpPr/>
          <p:nvPr userDrawn="1"/>
        </p:nvGrpSpPr>
        <p:grpSpPr>
          <a:xfrm>
            <a:off x="0" y="4552950"/>
            <a:ext cx="9144000" cy="590550"/>
            <a:chOff x="0" y="4683124"/>
            <a:chExt cx="9144000" cy="460376"/>
          </a:xfrm>
        </p:grpSpPr>
        <p:sp>
          <p:nvSpPr>
            <p:cNvPr id="5" name="Rectangle 4">
              <a:extLst>
                <a:ext uri="{FF2B5EF4-FFF2-40B4-BE49-F238E27FC236}">
                  <a16:creationId xmlns:a16="http://schemas.microsoft.com/office/drawing/2014/main" id="{D7BF01F3-C177-164E-9949-F151254ADFAD}"/>
                </a:ext>
              </a:extLst>
            </p:cNvPr>
            <p:cNvSpPr/>
            <p:nvPr userDrawn="1"/>
          </p:nvSpPr>
          <p:spPr>
            <a:xfrm>
              <a:off x="0" y="4683124"/>
              <a:ext cx="9144000" cy="46037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ectangle 10">
              <a:extLst>
                <a:ext uri="{FF2B5EF4-FFF2-40B4-BE49-F238E27FC236}">
                  <a16:creationId xmlns:a16="http://schemas.microsoft.com/office/drawing/2014/main" id="{EBA169EB-E8C6-1440-B143-56F4A73D25C4}"/>
                </a:ext>
              </a:extLst>
            </p:cNvPr>
            <p:cNvSpPr/>
            <p:nvPr userDrawn="1"/>
          </p:nvSpPr>
          <p:spPr>
            <a:xfrm>
              <a:off x="6858000" y="4683124"/>
              <a:ext cx="2286000" cy="460376"/>
            </a:xfrm>
            <a:prstGeom prst="rect">
              <a:avLst/>
            </a:prstGeom>
            <a:solidFill>
              <a:srgbClr val="00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2" name="Title 1"/>
          <p:cNvSpPr>
            <a:spLocks noGrp="1"/>
          </p:cNvSpPr>
          <p:nvPr>
            <p:ph type="title"/>
          </p:nvPr>
        </p:nvSpPr>
        <p:spPr>
          <a:xfrm>
            <a:off x="228600" y="273529"/>
            <a:ext cx="6400800" cy="640080"/>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a:xfrm>
            <a:off x="6858000" y="4826480"/>
            <a:ext cx="3048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1897DA80-03DD-EE46-A4A9-3DBDAE635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59209" y="4778289"/>
            <a:ext cx="457200" cy="185351"/>
          </a:xfrm>
          <a:prstGeom prst="rect">
            <a:avLst/>
          </a:prstGeom>
        </p:spPr>
      </p:pic>
      <p:pic>
        <p:nvPicPr>
          <p:cNvPr id="17" name="Picture 16">
            <a:extLst>
              <a:ext uri="{FF2B5EF4-FFF2-40B4-BE49-F238E27FC236}">
                <a16:creationId xmlns:a16="http://schemas.microsoft.com/office/drawing/2014/main" id="{8FE3404C-C380-D945-8FB3-A6D3AA5EA3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1095" y="4664393"/>
            <a:ext cx="330997" cy="330997"/>
          </a:xfrm>
          <a:prstGeom prst="rect">
            <a:avLst/>
          </a:prstGeom>
        </p:spPr>
      </p:pic>
    </p:spTree>
    <p:extLst>
      <p:ext uri="{BB962C8B-B14F-4D97-AF65-F5344CB8AC3E}">
        <p14:creationId xmlns:p14="http://schemas.microsoft.com/office/powerpoint/2010/main" val="67976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2263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42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063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grpSp>
        <p:nvGrpSpPr>
          <p:cNvPr id="8" name="Group 7">
            <a:extLst>
              <a:ext uri="{FF2B5EF4-FFF2-40B4-BE49-F238E27FC236}">
                <a16:creationId xmlns:a16="http://schemas.microsoft.com/office/drawing/2014/main" id="{58B106BE-C8D9-0846-B3AF-D1D915EB7930}"/>
              </a:ext>
            </a:extLst>
          </p:cNvPr>
          <p:cNvGrpSpPr/>
          <p:nvPr userDrawn="1"/>
        </p:nvGrpSpPr>
        <p:grpSpPr>
          <a:xfrm>
            <a:off x="0" y="4552950"/>
            <a:ext cx="9144000" cy="590550"/>
            <a:chOff x="0" y="4683124"/>
            <a:chExt cx="9144000" cy="460376"/>
          </a:xfrm>
        </p:grpSpPr>
        <p:sp>
          <p:nvSpPr>
            <p:cNvPr id="9" name="Rectangle 8">
              <a:extLst>
                <a:ext uri="{FF2B5EF4-FFF2-40B4-BE49-F238E27FC236}">
                  <a16:creationId xmlns:a16="http://schemas.microsoft.com/office/drawing/2014/main" id="{24E96E94-FF9C-2C49-9D43-EA6FCEFE8F05}"/>
                </a:ext>
              </a:extLst>
            </p:cNvPr>
            <p:cNvSpPr/>
            <p:nvPr userDrawn="1"/>
          </p:nvSpPr>
          <p:spPr>
            <a:xfrm>
              <a:off x="0" y="4683124"/>
              <a:ext cx="9144000" cy="46037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B0D74019-24D3-1F4D-9DE0-641C4B06CEBD}"/>
                </a:ext>
              </a:extLst>
            </p:cNvPr>
            <p:cNvSpPr/>
            <p:nvPr userDrawn="1"/>
          </p:nvSpPr>
          <p:spPr>
            <a:xfrm>
              <a:off x="6858000" y="4683124"/>
              <a:ext cx="2286000" cy="460376"/>
            </a:xfrm>
            <a:prstGeom prst="rect">
              <a:avLst/>
            </a:prstGeom>
            <a:solidFill>
              <a:srgbClr val="00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11" name="Slide Number Placeholder 2">
            <a:extLst>
              <a:ext uri="{FF2B5EF4-FFF2-40B4-BE49-F238E27FC236}">
                <a16:creationId xmlns:a16="http://schemas.microsoft.com/office/drawing/2014/main" id="{B9A28BE7-EBCB-3C4A-9EB4-F650884A8D81}"/>
              </a:ext>
            </a:extLst>
          </p:cNvPr>
          <p:cNvSpPr>
            <a:spLocks noGrp="1"/>
          </p:cNvSpPr>
          <p:nvPr>
            <p:ph type="sldNum" sz="quarter" idx="10"/>
          </p:nvPr>
        </p:nvSpPr>
        <p:spPr>
          <a:xfrm>
            <a:off x="6858000" y="4826480"/>
            <a:ext cx="3048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3" name="Footer Placeholder 3">
            <a:extLst>
              <a:ext uri="{FF2B5EF4-FFF2-40B4-BE49-F238E27FC236}">
                <a16:creationId xmlns:a16="http://schemas.microsoft.com/office/drawing/2014/main" id="{27AB8737-5D71-6E43-8660-8A216966CC7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IBM Automation 2018 / Presentation Title / June 5-13, 2018 / © 2018 IBM Corporation</a:t>
            </a:r>
            <a:endParaRPr lang="en-US"/>
          </a:p>
        </p:txBody>
      </p:sp>
      <p:pic>
        <p:nvPicPr>
          <p:cNvPr id="14" name="Picture 13">
            <a:extLst>
              <a:ext uri="{FF2B5EF4-FFF2-40B4-BE49-F238E27FC236}">
                <a16:creationId xmlns:a16="http://schemas.microsoft.com/office/drawing/2014/main" id="{848DBDEA-D165-884D-8CED-6469AF232D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59209" y="4778289"/>
            <a:ext cx="457200" cy="185351"/>
          </a:xfrm>
          <a:prstGeom prst="rect">
            <a:avLst/>
          </a:prstGeom>
        </p:spPr>
      </p:pic>
      <p:pic>
        <p:nvPicPr>
          <p:cNvPr id="15" name="Picture 14">
            <a:extLst>
              <a:ext uri="{FF2B5EF4-FFF2-40B4-BE49-F238E27FC236}">
                <a16:creationId xmlns:a16="http://schemas.microsoft.com/office/drawing/2014/main" id="{344F6FA2-1657-9A4E-8BA3-4E086BA9BF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01095" y="4664393"/>
            <a:ext cx="330997" cy="330997"/>
          </a:xfrm>
          <a:prstGeom prst="rect">
            <a:avLst/>
          </a:prstGeom>
        </p:spPr>
      </p:pic>
      <p:cxnSp>
        <p:nvCxnSpPr>
          <p:cNvPr id="16" name="Straight Connector 15">
            <a:extLst>
              <a:ext uri="{FF2B5EF4-FFF2-40B4-BE49-F238E27FC236}">
                <a16:creationId xmlns:a16="http://schemas.microsoft.com/office/drawing/2014/main" id="{51ADD15F-47AB-3449-9EA1-C6970D2F6DFC}"/>
              </a:ext>
            </a:extLst>
          </p:cNvPr>
          <p:cNvCxnSpPr>
            <a:cxnSpLocks/>
          </p:cNvCxnSpPr>
          <p:nvPr userDrawn="1"/>
        </p:nvCxnSpPr>
        <p:spPr>
          <a:xfrm>
            <a:off x="4572000" y="819150"/>
            <a:ext cx="0" cy="350520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1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section, title, text (blue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201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17139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7008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6137" algn="dec"/>
              </a:tabLst>
              <a:defRPr/>
            </a:lvl1pPr>
            <a:lvl2pPr marL="172861" indent="-17286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6732" rtl="0" eaLnBrk="1" fontAlgn="auto" latinLnBrk="0" hangingPunct="1">
              <a:lnSpc>
                <a:spcPct val="100000"/>
              </a:lnSpc>
              <a:spcBef>
                <a:spcPts val="0"/>
              </a:spcBef>
              <a:spcAft>
                <a:spcPts val="0"/>
              </a:spcAft>
              <a:buClrTx/>
              <a:buSzTx/>
              <a:buFont typeface="Arial"/>
              <a:buNone/>
              <a:tabLst>
                <a:tab pos="401923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613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6732" rtl="0" eaLnBrk="1" fontAlgn="auto" latinLnBrk="0" hangingPunct="1">
              <a:lnSpc>
                <a:spcPct val="100000"/>
              </a:lnSpc>
              <a:spcBef>
                <a:spcPts val="1100"/>
              </a:spcBef>
              <a:spcAft>
                <a:spcPts val="0"/>
              </a:spcAft>
              <a:buClrTx/>
              <a:buSzTx/>
              <a:buFont typeface="Arial"/>
              <a:buNone/>
              <a:tabLst>
                <a:tab pos="4019237"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9628948"/>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66347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insight, text, boxes opt 1">
    <p:spTree>
      <p:nvGrpSpPr>
        <p:cNvPr id="1" name=""/>
        <p:cNvGrpSpPr/>
        <p:nvPr/>
      </p:nvGrpSpPr>
      <p:grpSpPr>
        <a:xfrm>
          <a:off x="0" y="0"/>
          <a:ext cx="0" cy="0"/>
          <a:chOff x="0" y="0"/>
          <a:chExt cx="0" cy="0"/>
        </a:xfrm>
      </p:grpSpPr>
      <p:sp>
        <p:nvSpPr>
          <p:cNvPr id="10" name="Content Placeholder 13"/>
          <p:cNvSpPr>
            <a:spLocks noGrp="1"/>
          </p:cNvSpPr>
          <p:nvPr>
            <p:ph sz="quarter" idx="17"/>
          </p:nvPr>
        </p:nvSpPr>
        <p:spPr>
          <a:xfrm>
            <a:off x="4572002" y="2571750"/>
            <a:ext cx="2285999"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7"/>
          <p:cNvSpPr>
            <a:spLocks noGrp="1"/>
          </p:cNvSpPr>
          <p:nvPr>
            <p:ph sz="quarter" idx="15"/>
          </p:nvPr>
        </p:nvSpPr>
        <p:spPr>
          <a:xfrm>
            <a:off x="6858000" y="257175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5" name="Content Placeholder 9"/>
          <p:cNvSpPr>
            <a:spLocks noGrp="1"/>
          </p:cNvSpPr>
          <p:nvPr>
            <p:ph sz="quarter" idx="16"/>
          </p:nvPr>
        </p:nvSpPr>
        <p:spPr>
          <a:xfrm>
            <a:off x="4572000" y="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3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boxes (1 med, 6 small)">
    <p:spTree>
      <p:nvGrpSpPr>
        <p:cNvPr id="1" name=""/>
        <p:cNvGrpSpPr/>
        <p:nvPr/>
      </p:nvGrpSpPr>
      <p:grpSpPr>
        <a:xfrm>
          <a:off x="0" y="0"/>
          <a:ext cx="0" cy="0"/>
          <a:chOff x="0" y="0"/>
          <a:chExt cx="0" cy="0"/>
        </a:xfrm>
      </p:grpSpPr>
      <p:sp>
        <p:nvSpPr>
          <p:cNvPr id="10" name="Content Placeholder 7"/>
          <p:cNvSpPr>
            <a:spLocks noGrp="1"/>
          </p:cNvSpPr>
          <p:nvPr>
            <p:ph sz="quarter" idx="17"/>
          </p:nvPr>
        </p:nvSpPr>
        <p:spPr>
          <a:xfrm>
            <a:off x="6857998" y="257175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9"/>
          <p:cNvSpPr>
            <a:spLocks noGrp="1"/>
          </p:cNvSpPr>
          <p:nvPr>
            <p:ph sz="quarter" idx="18"/>
          </p:nvPr>
        </p:nvSpPr>
        <p:spPr>
          <a:xfrm>
            <a:off x="2286000" y="257175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6" name="Content Placeholder 13"/>
          <p:cNvSpPr>
            <a:spLocks noGrp="1"/>
          </p:cNvSpPr>
          <p:nvPr>
            <p:ph sz="quarter" idx="19"/>
          </p:nvPr>
        </p:nvSpPr>
        <p:spPr>
          <a:xfrm>
            <a:off x="4572002" y="2571750"/>
            <a:ext cx="2285997"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7" name="Content Placeholder 4"/>
          <p:cNvSpPr>
            <a:spLocks noGrp="1"/>
          </p:cNvSpPr>
          <p:nvPr>
            <p:ph sz="quarter" idx="20"/>
          </p:nvPr>
        </p:nvSpPr>
        <p:spPr>
          <a:xfrm>
            <a:off x="0" y="2571750"/>
            <a:ext cx="2286000" cy="2571750"/>
          </a:xfrm>
          <a:solidFill>
            <a:schemeClr val="bg2"/>
          </a:solidFill>
        </p:spPr>
        <p:txBody>
          <a:bodyPr lIns="228600" tIns="192024" rIns="228600" bIns="228600"/>
          <a:lstStyle>
            <a:lvl1pPr>
              <a:defRPr sz="1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Content Placeholder 7"/>
          <p:cNvSpPr>
            <a:spLocks noGrp="1"/>
          </p:cNvSpPr>
          <p:nvPr>
            <p:ph sz="quarter" idx="15"/>
          </p:nvPr>
        </p:nvSpPr>
        <p:spPr>
          <a:xfrm>
            <a:off x="6858000" y="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5"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dirty="0"/>
          </a:p>
        </p:txBody>
      </p:sp>
    </p:spTree>
    <p:extLst>
      <p:ext uri="{BB962C8B-B14F-4D97-AF65-F5344CB8AC3E}">
        <p14:creationId xmlns:p14="http://schemas.microsoft.com/office/powerpoint/2010/main" val="24210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0"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5"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4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9"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2"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5"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dirty="0"/>
          </a:p>
        </p:txBody>
      </p:sp>
    </p:spTree>
    <p:extLst>
      <p:ext uri="{BB962C8B-B14F-4D97-AF65-F5344CB8AC3E}">
        <p14:creationId xmlns:p14="http://schemas.microsoft.com/office/powerpoint/2010/main" val="254795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3"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219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boxes (1 large, 4 small) solid">
    <p:spTree>
      <p:nvGrpSpPr>
        <p:cNvPr id="1" name=""/>
        <p:cNvGrpSpPr/>
        <p:nvPr/>
      </p:nvGrpSpPr>
      <p:grpSpPr>
        <a:xfrm>
          <a:off x="0" y="0"/>
          <a:ext cx="0" cy="0"/>
          <a:chOff x="0" y="0"/>
          <a:chExt cx="0" cy="0"/>
        </a:xfrm>
      </p:grpSpPr>
      <p:sp>
        <p:nvSpPr>
          <p:cNvPr id="9" name="Content Placeholder 7"/>
          <p:cNvSpPr>
            <a:spLocks noGrp="1"/>
          </p:cNvSpPr>
          <p:nvPr>
            <p:ph sz="quarter" idx="15"/>
          </p:nvPr>
        </p:nvSpPr>
        <p:spPr>
          <a:xfrm>
            <a:off x="6857998" y="257175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1" name="Content Placeholder 9"/>
          <p:cNvSpPr>
            <a:spLocks noGrp="1"/>
          </p:cNvSpPr>
          <p:nvPr>
            <p:ph sz="quarter" idx="16"/>
          </p:nvPr>
        </p:nvSpPr>
        <p:spPr>
          <a:xfrm>
            <a:off x="2286000" y="2571750"/>
            <a:ext cx="2286000"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2" name="Content Placeholder 13"/>
          <p:cNvSpPr>
            <a:spLocks noGrp="1"/>
          </p:cNvSpPr>
          <p:nvPr>
            <p:ph sz="quarter" idx="17"/>
          </p:nvPr>
        </p:nvSpPr>
        <p:spPr>
          <a:xfrm>
            <a:off x="4572002" y="2571750"/>
            <a:ext cx="2285997" cy="2571750"/>
          </a:xfrm>
          <a:solidFill>
            <a:schemeClr val="bg2"/>
          </a:solidFill>
        </p:spPr>
        <p:txBody>
          <a:bodyPr lIns="228600" tIns="192024" rIns="228600" bIns="228600"/>
          <a:lstStyle>
            <a:lvl1pPr>
              <a:defRPr sz="1400">
                <a:solidFill>
                  <a:schemeClr val="tx1"/>
                </a:solidFill>
              </a:defRPr>
            </a:lvl1pPr>
          </a:lstStyle>
          <a:p>
            <a:pPr lvl="0"/>
            <a:r>
              <a:rPr lang="en-US"/>
              <a:t>Click to edit Master text styles</a:t>
            </a:r>
          </a:p>
        </p:txBody>
      </p:sp>
      <p:sp>
        <p:nvSpPr>
          <p:cNvPr id="13" name="Content Placeholder 4"/>
          <p:cNvSpPr>
            <a:spLocks noGrp="1"/>
          </p:cNvSpPr>
          <p:nvPr>
            <p:ph sz="quarter" idx="18"/>
          </p:nvPr>
        </p:nvSpPr>
        <p:spPr>
          <a:xfrm>
            <a:off x="0" y="2571750"/>
            <a:ext cx="2286000" cy="2571750"/>
          </a:xfrm>
          <a:solidFill>
            <a:schemeClr val="bg2"/>
          </a:solidFill>
        </p:spPr>
        <p:txBody>
          <a:bodyPr lIns="228600" tIns="192024" rIns="228600" bIns="228600"/>
          <a:lstStyle>
            <a:lvl1pPr>
              <a:defRPr sz="1400">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dirty="0"/>
          </a:p>
        </p:txBody>
      </p:sp>
      <p:sp>
        <p:nvSpPr>
          <p:cNvPr id="6" name="Title 5"/>
          <p:cNvSpPr>
            <a:spLocks noGrp="1"/>
          </p:cNvSpPr>
          <p:nvPr>
            <p:ph type="title"/>
          </p:nvPr>
        </p:nvSpPr>
        <p:spPr>
          <a:xfrm>
            <a:off x="0" y="-1"/>
            <a:ext cx="9143999" cy="2571751"/>
          </a:xfrm>
          <a:solidFill>
            <a:schemeClr val="bg2"/>
          </a:solidFill>
        </p:spPr>
        <p:txBody>
          <a:bodyPr lIns="228600" tIns="155448" rIns="228600" bIns="228600"/>
          <a:lstStyle>
            <a:lvl1pPr>
              <a:defRPr sz="4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8086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554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90637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9144000" cy="1162049"/>
          </a:xfrm>
          <a:solidFill>
            <a:schemeClr val="tx1"/>
          </a:solidFill>
        </p:spPr>
        <p:txBody>
          <a:bodyPr lIns="228600" tIns="192024" rIns="228600" bIns="228600"/>
          <a:lstStyle>
            <a:lvl1pPr>
              <a:defRPr sz="1600" b="1">
                <a:solidFill>
                  <a:schemeClr val="bg2"/>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2286000" y="1162051"/>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1162051"/>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1162051"/>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lgn="l">
              <a:defRPr>
                <a:solidFill>
                  <a:schemeClr val="tx1"/>
                </a:solidFill>
              </a:defRPr>
            </a:lvl1pPr>
          </a:lstStyle>
          <a:p>
            <a:r>
              <a:rPr lang="en-US"/>
              <a:t>IBM Automation 2018 / Presentation Title / June 5-13, 2018 / © 2018 IBM Corporation</a:t>
            </a:r>
          </a:p>
        </p:txBody>
      </p:sp>
      <p:sp>
        <p:nvSpPr>
          <p:cNvPr id="12" name="Content Placeholder 16"/>
          <p:cNvSpPr>
            <a:spLocks noGrp="1"/>
          </p:cNvSpPr>
          <p:nvPr>
            <p:ph sz="quarter" idx="23"/>
          </p:nvPr>
        </p:nvSpPr>
        <p:spPr>
          <a:xfrm>
            <a:off x="0" y="1162050"/>
            <a:ext cx="2286000" cy="3328988"/>
          </a:xfrm>
          <a:noFill/>
        </p:spPr>
        <p:txBody>
          <a:bodyPr lIns="228600" tIns="192024" rIns="228600" bIns="228600"/>
          <a:lstStyle>
            <a:lvl1pPr>
              <a:defRPr sz="16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49565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59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59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23381574"/>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1" y="-1"/>
            <a:ext cx="2285999" cy="5143501"/>
          </a:xfrm>
          <a:solidFill>
            <a:schemeClr val="tx1"/>
          </a:solidFill>
        </p:spPr>
        <p:txBody>
          <a:bodyPr lIns="228600" tIns="192024" rIns="228600" bIns="228600"/>
          <a:lstStyle>
            <a:lvl1pPr>
              <a:defRPr sz="1600" b="0">
                <a:solidFill>
                  <a:schemeClr val="bg2"/>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2286000" y="7076"/>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7076"/>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7076"/>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lgn="l">
              <a:defRPr>
                <a:solidFill>
                  <a:schemeClr val="bg2"/>
                </a:solidFill>
              </a:defRPr>
            </a:lvl1pPr>
          </a:lstStyle>
          <a:p>
            <a:r>
              <a:rPr lang="en-US"/>
              <a:t>IBM Automation 2018 / Presentation Title / June 5-13, 2018 / © 2018 IBM Corporation</a:t>
            </a:r>
            <a:endParaRPr lang="en-US" dirty="0"/>
          </a:p>
        </p:txBody>
      </p:sp>
      <p:sp>
        <p:nvSpPr>
          <p:cNvPr id="30" name="Content Placeholder 10"/>
          <p:cNvSpPr>
            <a:spLocks noGrp="1"/>
          </p:cNvSpPr>
          <p:nvPr>
            <p:ph sz="quarter" idx="23"/>
          </p:nvPr>
        </p:nvSpPr>
        <p:spPr>
          <a:xfrm>
            <a:off x="2286000" y="2567714"/>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1" name="Content Placeholder 14"/>
          <p:cNvSpPr>
            <a:spLocks noGrp="1"/>
          </p:cNvSpPr>
          <p:nvPr>
            <p:ph sz="quarter" idx="24"/>
          </p:nvPr>
        </p:nvSpPr>
        <p:spPr>
          <a:xfrm>
            <a:off x="4572000" y="2567714"/>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2" name="Content Placeholder 16"/>
          <p:cNvSpPr>
            <a:spLocks noGrp="1"/>
          </p:cNvSpPr>
          <p:nvPr>
            <p:ph sz="quarter" idx="25"/>
          </p:nvPr>
        </p:nvSpPr>
        <p:spPr>
          <a:xfrm>
            <a:off x="6858000" y="2567714"/>
            <a:ext cx="2286000" cy="1923325"/>
          </a:xfrm>
          <a:noFill/>
        </p:spPr>
        <p:txBody>
          <a:bodyPr lIns="228600" tIns="192024" rIns="228600" bIns="228600"/>
          <a:lstStyle>
            <a:lvl1pPr>
              <a:defRPr sz="1600" b="1">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4337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ext + 3/4 image">
    <p:spTree>
      <p:nvGrpSpPr>
        <p:cNvPr id="1" name=""/>
        <p:cNvGrpSpPr/>
        <p:nvPr/>
      </p:nvGrpSpPr>
      <p:grpSpPr>
        <a:xfrm>
          <a:off x="0" y="0"/>
          <a:ext cx="0" cy="0"/>
          <a:chOff x="0" y="0"/>
          <a:chExt cx="0" cy="0"/>
        </a:xfrm>
      </p:grpSpPr>
      <p:sp>
        <p:nvSpPr>
          <p:cNvPr id="5" name="Picture Placeholder 4"/>
          <p:cNvSpPr>
            <a:spLocks noGrp="1"/>
          </p:cNvSpPr>
          <p:nvPr>
            <p:ph type="pic" sz="quarter" idx="20"/>
          </p:nvPr>
        </p:nvSpPr>
        <p:spPr>
          <a:xfrm>
            <a:off x="2286000" y="0"/>
            <a:ext cx="6858001" cy="5143500"/>
          </a:xfrm>
        </p:spPr>
        <p:txBody>
          <a:bodyPr/>
          <a:lstStyle>
            <a:lvl1pPr>
              <a:defRPr>
                <a:solidFill>
                  <a:schemeClr val="tx1"/>
                </a:solidFill>
              </a:defRPr>
            </a:lvl1pPr>
          </a:lstStyle>
          <a:p>
            <a:endParaRPr lang="en-US"/>
          </a:p>
        </p:txBody>
      </p:sp>
      <p:sp>
        <p:nvSpPr>
          <p:cNvPr id="7" name="Content Placeholder 6"/>
          <p:cNvSpPr>
            <a:spLocks noGrp="1"/>
          </p:cNvSpPr>
          <p:nvPr>
            <p:ph sz="quarter" idx="19"/>
          </p:nvPr>
        </p:nvSpPr>
        <p:spPr>
          <a:xfrm>
            <a:off x="1" y="-1"/>
            <a:ext cx="2285999" cy="5143501"/>
          </a:xfrm>
          <a:noFill/>
        </p:spPr>
        <p:txBody>
          <a:bodyPr lIns="228600" tIns="192024" rIns="228600" bIns="228600"/>
          <a:lstStyle>
            <a:lvl1pPr>
              <a:defRPr sz="1600" b="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lgn="l">
              <a:defRPr>
                <a:solidFill>
                  <a:schemeClr val="tx1"/>
                </a:solidFill>
              </a:defRPr>
            </a:lvl1pPr>
          </a:lstStyle>
          <a:p>
            <a:r>
              <a:rPr lang="en-US"/>
              <a:t>IBM Automation 2018 / Presentation Title / June 5-13, 2018 / © 2018 IBM Corporation</a:t>
            </a:r>
            <a:endParaRPr lang="en-US" dirty="0"/>
          </a:p>
        </p:txBody>
      </p:sp>
    </p:spTree>
    <p:extLst>
      <p:ext uri="{BB962C8B-B14F-4D97-AF65-F5344CB8AC3E}">
        <p14:creationId xmlns:p14="http://schemas.microsoft.com/office/powerpoint/2010/main" val="70190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bg2"/>
          </a:solidFill>
        </p:spPr>
        <p:txBody>
          <a:bodyPr lIns="228600" tIns="192024" rIns="228600" bIns="228600"/>
          <a:lstStyle>
            <a:lvl1pPr>
              <a:defRPr sz="14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bg2"/>
          </a:solidFill>
        </p:spPr>
        <p:txBody>
          <a:bodyPr lIns="228600" tIns="192024" rIns="228600" bIns="228600"/>
          <a:lstStyle>
            <a:lvl1pPr>
              <a:defRPr sz="14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bg2"/>
          </a:solidFill>
        </p:spPr>
        <p:txBody>
          <a:bodyPr lIns="228600" tIns="192024" rIns="228600" bIns="228600"/>
          <a:lstStyle>
            <a:lvl1pPr>
              <a:defRPr sz="1400">
                <a:solidFill>
                  <a:schemeClr val="tx1"/>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dirty="0"/>
          </a:p>
        </p:txBody>
      </p:sp>
      <p:cxnSp>
        <p:nvCxnSpPr>
          <p:cNvPr id="9" name="Straight Connector 8"/>
          <p:cNvCxnSpPr/>
          <p:nvPr userDrawn="1"/>
        </p:nvCxnSpPr>
        <p:spPr>
          <a:xfrm>
            <a:off x="4572000" y="210312"/>
            <a:ext cx="0" cy="4488688"/>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6858000" y="210312"/>
            <a:ext cx="0" cy="4488688"/>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05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550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649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85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3411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06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4704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8306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59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59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41895371"/>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7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26521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42210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959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3701847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355" indent="-11735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2605704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1"/>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7"/>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20985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4117482555"/>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3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3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677493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00867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20"/>
            <a:ext cx="4114800" cy="3687607"/>
          </a:xfrm>
        </p:spPr>
        <p:txBody>
          <a:bodyPr/>
          <a:lstStyle>
            <a:lvl1pPr>
              <a:defRPr sz="2398"/>
            </a:lvl1pPr>
          </a:lstStyle>
          <a:p>
            <a:pPr lvl="0"/>
            <a:r>
              <a:rPr lang="en-US" dirty="0"/>
              <a:t>Click to 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399"/>
            </a:lvl1pPr>
            <a:lvl2pPr>
              <a:defRPr sz="1399"/>
            </a:lvl2pPr>
            <a:lvl3pPr>
              <a:defRPr sz="1399"/>
            </a:lvl3pPr>
            <a:lvl4pPr>
              <a:defRPr sz="1399"/>
            </a:lvl4pPr>
            <a:lvl5pPr>
              <a:defRPr sz="13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71796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2262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212684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0237734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20815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157625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041383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396788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6162148"/>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5214404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6"/>
            <a:ext cx="4114800" cy="300037"/>
          </a:xfrm>
        </p:spPr>
        <p:txBody>
          <a:bodyPr/>
          <a:lstStyle>
            <a:lvl1pPr>
              <a:defRPr sz="1598"/>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598"/>
            </a:lvl1pPr>
            <a:lvl2pPr>
              <a:defRPr sz="1399"/>
            </a:lvl2pPr>
            <a:lvl3pPr>
              <a:defRPr sz="1399"/>
            </a:lvl3pPr>
            <a:lvl4pPr>
              <a:defRPr sz="1399"/>
            </a:lvl4pPr>
            <a:lvl5pPr>
              <a:defRPr sz="13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399">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195961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399">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399">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59758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399">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399">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79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369509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61672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999">
                <a:solidFill>
                  <a:schemeClr val="bg2"/>
                </a:solidFill>
              </a:defRPr>
            </a:lvl2pPr>
            <a:lvl3pPr>
              <a:defRPr sz="999">
                <a:solidFill>
                  <a:schemeClr val="bg2"/>
                </a:solidFill>
              </a:defRPr>
            </a:lvl3pPr>
            <a:lvl4pPr>
              <a:defRPr sz="999">
                <a:solidFill>
                  <a:schemeClr val="bg2"/>
                </a:solidFill>
              </a:defRPr>
            </a:lvl4pPr>
            <a:lvl5pPr>
              <a:defRPr sz="999">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39503197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598">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3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3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3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31621296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598"/>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2775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399"/>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37158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399"/>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3194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9" Type="http://schemas.openxmlformats.org/officeDocument/2006/relationships/theme" Target="../theme/theme10.xml"/><Relationship Id="rId21" Type="http://schemas.openxmlformats.org/officeDocument/2006/relationships/slideLayout" Target="../slideLayouts/slideLayout356.xml"/><Relationship Id="rId34" Type="http://schemas.openxmlformats.org/officeDocument/2006/relationships/slideLayout" Target="../slideLayouts/slideLayout369.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slideLayout" Target="../slideLayouts/slideLayout368.xml"/><Relationship Id="rId38" Type="http://schemas.openxmlformats.org/officeDocument/2006/relationships/slideLayout" Target="../slideLayouts/slideLayout373.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29" Type="http://schemas.openxmlformats.org/officeDocument/2006/relationships/slideLayout" Target="../slideLayouts/slideLayout364.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37" Type="http://schemas.openxmlformats.org/officeDocument/2006/relationships/slideLayout" Target="../slideLayouts/slideLayout372.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36" Type="http://schemas.openxmlformats.org/officeDocument/2006/relationships/slideLayout" Target="../slideLayouts/slideLayout371.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35" Type="http://schemas.openxmlformats.org/officeDocument/2006/relationships/slideLayout" Target="../slideLayouts/slideLayout370.xml"/><Relationship Id="rId8" Type="http://schemas.openxmlformats.org/officeDocument/2006/relationships/slideLayout" Target="../slideLayouts/slideLayout343.xml"/><Relationship Id="rId3" Type="http://schemas.openxmlformats.org/officeDocument/2006/relationships/slideLayout" Target="../slideLayouts/slideLayout33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theme" Target="../theme/theme11.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8" Type="http://schemas.openxmlformats.org/officeDocument/2006/relationships/slideLayout" Target="../slideLayouts/slideLayout381.xml"/><Relationship Id="rId3" Type="http://schemas.openxmlformats.org/officeDocument/2006/relationships/slideLayout" Target="../slideLayouts/slideLayout37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26" Type="http://schemas.openxmlformats.org/officeDocument/2006/relationships/slideLayout" Target="../slideLayouts/slideLayout437.xml"/><Relationship Id="rId39" Type="http://schemas.openxmlformats.org/officeDocument/2006/relationships/slideLayout" Target="../slideLayouts/slideLayout450.xml"/><Relationship Id="rId21" Type="http://schemas.openxmlformats.org/officeDocument/2006/relationships/slideLayout" Target="../slideLayouts/slideLayout432.xml"/><Relationship Id="rId34" Type="http://schemas.openxmlformats.org/officeDocument/2006/relationships/slideLayout" Target="../slideLayouts/slideLayout445.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5" Type="http://schemas.openxmlformats.org/officeDocument/2006/relationships/slideLayout" Target="../slideLayouts/slideLayout436.xml"/><Relationship Id="rId33" Type="http://schemas.openxmlformats.org/officeDocument/2006/relationships/slideLayout" Target="../slideLayouts/slideLayout444.xml"/><Relationship Id="rId38" Type="http://schemas.openxmlformats.org/officeDocument/2006/relationships/slideLayout" Target="../slideLayouts/slideLayout449.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29" Type="http://schemas.openxmlformats.org/officeDocument/2006/relationships/slideLayout" Target="../slideLayouts/slideLayout440.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24" Type="http://schemas.openxmlformats.org/officeDocument/2006/relationships/slideLayout" Target="../slideLayouts/slideLayout435.xml"/><Relationship Id="rId32" Type="http://schemas.openxmlformats.org/officeDocument/2006/relationships/slideLayout" Target="../slideLayouts/slideLayout443.xml"/><Relationship Id="rId37" Type="http://schemas.openxmlformats.org/officeDocument/2006/relationships/slideLayout" Target="../slideLayouts/slideLayout448.xml"/><Relationship Id="rId40" Type="http://schemas.openxmlformats.org/officeDocument/2006/relationships/theme" Target="../theme/theme12.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slideLayout" Target="../slideLayouts/slideLayout434.xml"/><Relationship Id="rId28" Type="http://schemas.openxmlformats.org/officeDocument/2006/relationships/slideLayout" Target="../slideLayouts/slideLayout439.xml"/><Relationship Id="rId36" Type="http://schemas.openxmlformats.org/officeDocument/2006/relationships/slideLayout" Target="../slideLayouts/slideLayout447.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31" Type="http://schemas.openxmlformats.org/officeDocument/2006/relationships/slideLayout" Target="../slideLayouts/slideLayout442.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 Id="rId27" Type="http://schemas.openxmlformats.org/officeDocument/2006/relationships/slideLayout" Target="../slideLayouts/slideLayout438.xml"/><Relationship Id="rId30" Type="http://schemas.openxmlformats.org/officeDocument/2006/relationships/slideLayout" Target="../slideLayouts/slideLayout441.xml"/><Relationship Id="rId35" Type="http://schemas.openxmlformats.org/officeDocument/2006/relationships/slideLayout" Target="../slideLayouts/slideLayout446.xml"/><Relationship Id="rId8" Type="http://schemas.openxmlformats.org/officeDocument/2006/relationships/slideLayout" Target="../slideLayouts/slideLayout419.xml"/><Relationship Id="rId3" Type="http://schemas.openxmlformats.org/officeDocument/2006/relationships/slideLayout" Target="../slideLayouts/slideLayout414.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476.xml"/><Relationship Id="rId21" Type="http://schemas.openxmlformats.org/officeDocument/2006/relationships/slideLayout" Target="../slideLayouts/slideLayout471.xml"/><Relationship Id="rId42" Type="http://schemas.openxmlformats.org/officeDocument/2006/relationships/slideLayout" Target="../slideLayouts/slideLayout492.xml"/><Relationship Id="rId47" Type="http://schemas.openxmlformats.org/officeDocument/2006/relationships/slideLayout" Target="../slideLayouts/slideLayout497.xml"/><Relationship Id="rId63" Type="http://schemas.openxmlformats.org/officeDocument/2006/relationships/slideLayout" Target="../slideLayouts/slideLayout513.xml"/><Relationship Id="rId68" Type="http://schemas.openxmlformats.org/officeDocument/2006/relationships/slideLayout" Target="../slideLayouts/slideLayout518.xml"/><Relationship Id="rId84" Type="http://schemas.openxmlformats.org/officeDocument/2006/relationships/slideLayout" Target="../slideLayouts/slideLayout534.xml"/><Relationship Id="rId89" Type="http://schemas.openxmlformats.org/officeDocument/2006/relationships/slideLayout" Target="../slideLayouts/slideLayout539.xml"/><Relationship Id="rId16" Type="http://schemas.openxmlformats.org/officeDocument/2006/relationships/slideLayout" Target="../slideLayouts/slideLayout466.xml"/><Relationship Id="rId107" Type="http://schemas.openxmlformats.org/officeDocument/2006/relationships/theme" Target="../theme/theme13.xml"/><Relationship Id="rId11" Type="http://schemas.openxmlformats.org/officeDocument/2006/relationships/slideLayout" Target="../slideLayouts/slideLayout461.xml"/><Relationship Id="rId32" Type="http://schemas.openxmlformats.org/officeDocument/2006/relationships/slideLayout" Target="../slideLayouts/slideLayout482.xml"/><Relationship Id="rId37" Type="http://schemas.openxmlformats.org/officeDocument/2006/relationships/slideLayout" Target="../slideLayouts/slideLayout487.xml"/><Relationship Id="rId53" Type="http://schemas.openxmlformats.org/officeDocument/2006/relationships/slideLayout" Target="../slideLayouts/slideLayout503.xml"/><Relationship Id="rId58" Type="http://schemas.openxmlformats.org/officeDocument/2006/relationships/slideLayout" Target="../slideLayouts/slideLayout508.xml"/><Relationship Id="rId74" Type="http://schemas.openxmlformats.org/officeDocument/2006/relationships/slideLayout" Target="../slideLayouts/slideLayout524.xml"/><Relationship Id="rId79" Type="http://schemas.openxmlformats.org/officeDocument/2006/relationships/slideLayout" Target="../slideLayouts/slideLayout529.xml"/><Relationship Id="rId102" Type="http://schemas.openxmlformats.org/officeDocument/2006/relationships/slideLayout" Target="../slideLayouts/slideLayout552.xml"/><Relationship Id="rId5" Type="http://schemas.openxmlformats.org/officeDocument/2006/relationships/slideLayout" Target="../slideLayouts/slideLayout455.xml"/><Relationship Id="rId90" Type="http://schemas.openxmlformats.org/officeDocument/2006/relationships/slideLayout" Target="../slideLayouts/slideLayout540.xml"/><Relationship Id="rId95" Type="http://schemas.openxmlformats.org/officeDocument/2006/relationships/slideLayout" Target="../slideLayouts/slideLayout545.xml"/><Relationship Id="rId22" Type="http://schemas.openxmlformats.org/officeDocument/2006/relationships/slideLayout" Target="../slideLayouts/slideLayout472.xml"/><Relationship Id="rId27" Type="http://schemas.openxmlformats.org/officeDocument/2006/relationships/slideLayout" Target="../slideLayouts/slideLayout477.xml"/><Relationship Id="rId43" Type="http://schemas.openxmlformats.org/officeDocument/2006/relationships/slideLayout" Target="../slideLayouts/slideLayout493.xml"/><Relationship Id="rId48" Type="http://schemas.openxmlformats.org/officeDocument/2006/relationships/slideLayout" Target="../slideLayouts/slideLayout498.xml"/><Relationship Id="rId64" Type="http://schemas.openxmlformats.org/officeDocument/2006/relationships/slideLayout" Target="../slideLayouts/slideLayout514.xml"/><Relationship Id="rId69" Type="http://schemas.openxmlformats.org/officeDocument/2006/relationships/slideLayout" Target="../slideLayouts/slideLayout519.xml"/><Relationship Id="rId80" Type="http://schemas.openxmlformats.org/officeDocument/2006/relationships/slideLayout" Target="../slideLayouts/slideLayout530.xml"/><Relationship Id="rId85" Type="http://schemas.openxmlformats.org/officeDocument/2006/relationships/slideLayout" Target="../slideLayouts/slideLayout535.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33" Type="http://schemas.openxmlformats.org/officeDocument/2006/relationships/slideLayout" Target="../slideLayouts/slideLayout483.xml"/><Relationship Id="rId38" Type="http://schemas.openxmlformats.org/officeDocument/2006/relationships/slideLayout" Target="../slideLayouts/slideLayout488.xml"/><Relationship Id="rId59" Type="http://schemas.openxmlformats.org/officeDocument/2006/relationships/slideLayout" Target="../slideLayouts/slideLayout509.xml"/><Relationship Id="rId103" Type="http://schemas.openxmlformats.org/officeDocument/2006/relationships/slideLayout" Target="../slideLayouts/slideLayout553.xml"/><Relationship Id="rId20" Type="http://schemas.openxmlformats.org/officeDocument/2006/relationships/slideLayout" Target="../slideLayouts/slideLayout470.xml"/><Relationship Id="rId41" Type="http://schemas.openxmlformats.org/officeDocument/2006/relationships/slideLayout" Target="../slideLayouts/slideLayout491.xml"/><Relationship Id="rId54" Type="http://schemas.openxmlformats.org/officeDocument/2006/relationships/slideLayout" Target="../slideLayouts/slideLayout504.xml"/><Relationship Id="rId62" Type="http://schemas.openxmlformats.org/officeDocument/2006/relationships/slideLayout" Target="../slideLayouts/slideLayout512.xml"/><Relationship Id="rId70" Type="http://schemas.openxmlformats.org/officeDocument/2006/relationships/slideLayout" Target="../slideLayouts/slideLayout520.xml"/><Relationship Id="rId75" Type="http://schemas.openxmlformats.org/officeDocument/2006/relationships/slideLayout" Target="../slideLayouts/slideLayout525.xml"/><Relationship Id="rId83" Type="http://schemas.openxmlformats.org/officeDocument/2006/relationships/slideLayout" Target="../slideLayouts/slideLayout533.xml"/><Relationship Id="rId88" Type="http://schemas.openxmlformats.org/officeDocument/2006/relationships/slideLayout" Target="../slideLayouts/slideLayout538.xml"/><Relationship Id="rId91" Type="http://schemas.openxmlformats.org/officeDocument/2006/relationships/slideLayout" Target="../slideLayouts/slideLayout541.xml"/><Relationship Id="rId96" Type="http://schemas.openxmlformats.org/officeDocument/2006/relationships/slideLayout" Target="../slideLayouts/slideLayout546.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5" Type="http://schemas.openxmlformats.org/officeDocument/2006/relationships/slideLayout" Target="../slideLayouts/slideLayout465.xml"/><Relationship Id="rId23" Type="http://schemas.openxmlformats.org/officeDocument/2006/relationships/slideLayout" Target="../slideLayouts/slideLayout473.xml"/><Relationship Id="rId28" Type="http://schemas.openxmlformats.org/officeDocument/2006/relationships/slideLayout" Target="../slideLayouts/slideLayout478.xml"/><Relationship Id="rId36" Type="http://schemas.openxmlformats.org/officeDocument/2006/relationships/slideLayout" Target="../slideLayouts/slideLayout486.xml"/><Relationship Id="rId49" Type="http://schemas.openxmlformats.org/officeDocument/2006/relationships/slideLayout" Target="../slideLayouts/slideLayout499.xml"/><Relationship Id="rId57" Type="http://schemas.openxmlformats.org/officeDocument/2006/relationships/slideLayout" Target="../slideLayouts/slideLayout507.xml"/><Relationship Id="rId106" Type="http://schemas.openxmlformats.org/officeDocument/2006/relationships/slideLayout" Target="../slideLayouts/slideLayout556.xml"/><Relationship Id="rId10" Type="http://schemas.openxmlformats.org/officeDocument/2006/relationships/slideLayout" Target="../slideLayouts/slideLayout460.xml"/><Relationship Id="rId31" Type="http://schemas.openxmlformats.org/officeDocument/2006/relationships/slideLayout" Target="../slideLayouts/slideLayout481.xml"/><Relationship Id="rId44" Type="http://schemas.openxmlformats.org/officeDocument/2006/relationships/slideLayout" Target="../slideLayouts/slideLayout494.xml"/><Relationship Id="rId52" Type="http://schemas.openxmlformats.org/officeDocument/2006/relationships/slideLayout" Target="../slideLayouts/slideLayout502.xml"/><Relationship Id="rId60" Type="http://schemas.openxmlformats.org/officeDocument/2006/relationships/slideLayout" Target="../slideLayouts/slideLayout510.xml"/><Relationship Id="rId65" Type="http://schemas.openxmlformats.org/officeDocument/2006/relationships/slideLayout" Target="../slideLayouts/slideLayout515.xml"/><Relationship Id="rId73" Type="http://schemas.openxmlformats.org/officeDocument/2006/relationships/slideLayout" Target="../slideLayouts/slideLayout523.xml"/><Relationship Id="rId78" Type="http://schemas.openxmlformats.org/officeDocument/2006/relationships/slideLayout" Target="../slideLayouts/slideLayout528.xml"/><Relationship Id="rId81" Type="http://schemas.openxmlformats.org/officeDocument/2006/relationships/slideLayout" Target="../slideLayouts/slideLayout531.xml"/><Relationship Id="rId86" Type="http://schemas.openxmlformats.org/officeDocument/2006/relationships/slideLayout" Target="../slideLayouts/slideLayout536.xml"/><Relationship Id="rId94" Type="http://schemas.openxmlformats.org/officeDocument/2006/relationships/slideLayout" Target="../slideLayouts/slideLayout544.xml"/><Relationship Id="rId99" Type="http://schemas.openxmlformats.org/officeDocument/2006/relationships/slideLayout" Target="../slideLayouts/slideLayout549.xml"/><Relationship Id="rId101" Type="http://schemas.openxmlformats.org/officeDocument/2006/relationships/slideLayout" Target="../slideLayouts/slideLayout551.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39" Type="http://schemas.openxmlformats.org/officeDocument/2006/relationships/slideLayout" Target="../slideLayouts/slideLayout489.xml"/><Relationship Id="rId34" Type="http://schemas.openxmlformats.org/officeDocument/2006/relationships/slideLayout" Target="../slideLayouts/slideLayout484.xml"/><Relationship Id="rId50" Type="http://schemas.openxmlformats.org/officeDocument/2006/relationships/slideLayout" Target="../slideLayouts/slideLayout500.xml"/><Relationship Id="rId55" Type="http://schemas.openxmlformats.org/officeDocument/2006/relationships/slideLayout" Target="../slideLayouts/slideLayout505.xml"/><Relationship Id="rId76" Type="http://schemas.openxmlformats.org/officeDocument/2006/relationships/slideLayout" Target="../slideLayouts/slideLayout526.xml"/><Relationship Id="rId97" Type="http://schemas.openxmlformats.org/officeDocument/2006/relationships/slideLayout" Target="../slideLayouts/slideLayout547.xml"/><Relationship Id="rId104" Type="http://schemas.openxmlformats.org/officeDocument/2006/relationships/slideLayout" Target="../slideLayouts/slideLayout554.xml"/><Relationship Id="rId7" Type="http://schemas.openxmlformats.org/officeDocument/2006/relationships/slideLayout" Target="../slideLayouts/slideLayout457.xml"/><Relationship Id="rId71" Type="http://schemas.openxmlformats.org/officeDocument/2006/relationships/slideLayout" Target="../slideLayouts/slideLayout521.xml"/><Relationship Id="rId92" Type="http://schemas.openxmlformats.org/officeDocument/2006/relationships/slideLayout" Target="../slideLayouts/slideLayout542.xml"/><Relationship Id="rId2" Type="http://schemas.openxmlformats.org/officeDocument/2006/relationships/slideLayout" Target="../slideLayouts/slideLayout452.xml"/><Relationship Id="rId29" Type="http://schemas.openxmlformats.org/officeDocument/2006/relationships/slideLayout" Target="../slideLayouts/slideLayout479.xml"/><Relationship Id="rId24" Type="http://schemas.openxmlformats.org/officeDocument/2006/relationships/slideLayout" Target="../slideLayouts/slideLayout474.xml"/><Relationship Id="rId40" Type="http://schemas.openxmlformats.org/officeDocument/2006/relationships/slideLayout" Target="../slideLayouts/slideLayout490.xml"/><Relationship Id="rId45" Type="http://schemas.openxmlformats.org/officeDocument/2006/relationships/slideLayout" Target="../slideLayouts/slideLayout495.xml"/><Relationship Id="rId66" Type="http://schemas.openxmlformats.org/officeDocument/2006/relationships/slideLayout" Target="../slideLayouts/slideLayout516.xml"/><Relationship Id="rId87" Type="http://schemas.openxmlformats.org/officeDocument/2006/relationships/slideLayout" Target="../slideLayouts/slideLayout537.xml"/><Relationship Id="rId61" Type="http://schemas.openxmlformats.org/officeDocument/2006/relationships/slideLayout" Target="../slideLayouts/slideLayout511.xml"/><Relationship Id="rId82" Type="http://schemas.openxmlformats.org/officeDocument/2006/relationships/slideLayout" Target="../slideLayouts/slideLayout532.xml"/><Relationship Id="rId19" Type="http://schemas.openxmlformats.org/officeDocument/2006/relationships/slideLayout" Target="../slideLayouts/slideLayout469.xml"/><Relationship Id="rId14" Type="http://schemas.openxmlformats.org/officeDocument/2006/relationships/slideLayout" Target="../slideLayouts/slideLayout464.xml"/><Relationship Id="rId30" Type="http://schemas.openxmlformats.org/officeDocument/2006/relationships/slideLayout" Target="../slideLayouts/slideLayout480.xml"/><Relationship Id="rId35" Type="http://schemas.openxmlformats.org/officeDocument/2006/relationships/slideLayout" Target="../slideLayouts/slideLayout485.xml"/><Relationship Id="rId56" Type="http://schemas.openxmlformats.org/officeDocument/2006/relationships/slideLayout" Target="../slideLayouts/slideLayout506.xml"/><Relationship Id="rId77" Type="http://schemas.openxmlformats.org/officeDocument/2006/relationships/slideLayout" Target="../slideLayouts/slideLayout527.xml"/><Relationship Id="rId100" Type="http://schemas.openxmlformats.org/officeDocument/2006/relationships/slideLayout" Target="../slideLayouts/slideLayout550.xml"/><Relationship Id="rId105" Type="http://schemas.openxmlformats.org/officeDocument/2006/relationships/slideLayout" Target="../slideLayouts/slideLayout555.xml"/><Relationship Id="rId8" Type="http://schemas.openxmlformats.org/officeDocument/2006/relationships/slideLayout" Target="../slideLayouts/slideLayout458.xml"/><Relationship Id="rId51" Type="http://schemas.openxmlformats.org/officeDocument/2006/relationships/slideLayout" Target="../slideLayouts/slideLayout501.xml"/><Relationship Id="rId72" Type="http://schemas.openxmlformats.org/officeDocument/2006/relationships/slideLayout" Target="../slideLayouts/slideLayout522.xml"/><Relationship Id="rId93" Type="http://schemas.openxmlformats.org/officeDocument/2006/relationships/slideLayout" Target="../slideLayouts/slideLayout543.xml"/><Relationship Id="rId98" Type="http://schemas.openxmlformats.org/officeDocument/2006/relationships/slideLayout" Target="../slideLayouts/slideLayout548.xml"/><Relationship Id="rId3" Type="http://schemas.openxmlformats.org/officeDocument/2006/relationships/slideLayout" Target="../slideLayouts/slideLayout453.xml"/><Relationship Id="rId25" Type="http://schemas.openxmlformats.org/officeDocument/2006/relationships/slideLayout" Target="../slideLayouts/slideLayout475.xml"/><Relationship Id="rId46" Type="http://schemas.openxmlformats.org/officeDocument/2006/relationships/slideLayout" Target="../slideLayouts/slideLayout496.xml"/><Relationship Id="rId67" Type="http://schemas.openxmlformats.org/officeDocument/2006/relationships/slideLayout" Target="../slideLayouts/slideLayout51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69.xml"/><Relationship Id="rId18" Type="http://schemas.openxmlformats.org/officeDocument/2006/relationships/slideLayout" Target="../slideLayouts/slideLayout574.xml"/><Relationship Id="rId26" Type="http://schemas.openxmlformats.org/officeDocument/2006/relationships/slideLayout" Target="../slideLayouts/slideLayout582.xml"/><Relationship Id="rId39" Type="http://schemas.openxmlformats.org/officeDocument/2006/relationships/slideLayout" Target="../slideLayouts/slideLayout595.xml"/><Relationship Id="rId21" Type="http://schemas.openxmlformats.org/officeDocument/2006/relationships/slideLayout" Target="../slideLayouts/slideLayout577.xml"/><Relationship Id="rId34" Type="http://schemas.openxmlformats.org/officeDocument/2006/relationships/slideLayout" Target="../slideLayouts/slideLayout590.xml"/><Relationship Id="rId42" Type="http://schemas.openxmlformats.org/officeDocument/2006/relationships/slideLayout" Target="../slideLayouts/slideLayout598.xml"/><Relationship Id="rId47" Type="http://schemas.openxmlformats.org/officeDocument/2006/relationships/theme" Target="../theme/theme14.xml"/><Relationship Id="rId7" Type="http://schemas.openxmlformats.org/officeDocument/2006/relationships/slideLayout" Target="../slideLayouts/slideLayout563.xml"/><Relationship Id="rId2" Type="http://schemas.openxmlformats.org/officeDocument/2006/relationships/slideLayout" Target="../slideLayouts/slideLayout558.xml"/><Relationship Id="rId16" Type="http://schemas.openxmlformats.org/officeDocument/2006/relationships/slideLayout" Target="../slideLayouts/slideLayout572.xml"/><Relationship Id="rId29" Type="http://schemas.openxmlformats.org/officeDocument/2006/relationships/slideLayout" Target="../slideLayouts/slideLayout585.xml"/><Relationship Id="rId1" Type="http://schemas.openxmlformats.org/officeDocument/2006/relationships/slideLayout" Target="../slideLayouts/slideLayout557.xml"/><Relationship Id="rId6" Type="http://schemas.openxmlformats.org/officeDocument/2006/relationships/slideLayout" Target="../slideLayouts/slideLayout562.xml"/><Relationship Id="rId11" Type="http://schemas.openxmlformats.org/officeDocument/2006/relationships/slideLayout" Target="../slideLayouts/slideLayout567.xml"/><Relationship Id="rId24" Type="http://schemas.openxmlformats.org/officeDocument/2006/relationships/slideLayout" Target="../slideLayouts/slideLayout580.xml"/><Relationship Id="rId32" Type="http://schemas.openxmlformats.org/officeDocument/2006/relationships/slideLayout" Target="../slideLayouts/slideLayout588.xml"/><Relationship Id="rId37" Type="http://schemas.openxmlformats.org/officeDocument/2006/relationships/slideLayout" Target="../slideLayouts/slideLayout593.xml"/><Relationship Id="rId40" Type="http://schemas.openxmlformats.org/officeDocument/2006/relationships/slideLayout" Target="../slideLayouts/slideLayout596.xml"/><Relationship Id="rId45" Type="http://schemas.openxmlformats.org/officeDocument/2006/relationships/slideLayout" Target="../slideLayouts/slideLayout601.xml"/><Relationship Id="rId5" Type="http://schemas.openxmlformats.org/officeDocument/2006/relationships/slideLayout" Target="../slideLayouts/slideLayout561.xml"/><Relationship Id="rId15" Type="http://schemas.openxmlformats.org/officeDocument/2006/relationships/slideLayout" Target="../slideLayouts/slideLayout571.xml"/><Relationship Id="rId23" Type="http://schemas.openxmlformats.org/officeDocument/2006/relationships/slideLayout" Target="../slideLayouts/slideLayout579.xml"/><Relationship Id="rId28" Type="http://schemas.openxmlformats.org/officeDocument/2006/relationships/slideLayout" Target="../slideLayouts/slideLayout584.xml"/><Relationship Id="rId36" Type="http://schemas.openxmlformats.org/officeDocument/2006/relationships/slideLayout" Target="../slideLayouts/slideLayout592.xml"/><Relationship Id="rId10" Type="http://schemas.openxmlformats.org/officeDocument/2006/relationships/slideLayout" Target="../slideLayouts/slideLayout566.xml"/><Relationship Id="rId19" Type="http://schemas.openxmlformats.org/officeDocument/2006/relationships/slideLayout" Target="../slideLayouts/slideLayout575.xml"/><Relationship Id="rId31" Type="http://schemas.openxmlformats.org/officeDocument/2006/relationships/slideLayout" Target="../slideLayouts/slideLayout587.xml"/><Relationship Id="rId44" Type="http://schemas.openxmlformats.org/officeDocument/2006/relationships/slideLayout" Target="../slideLayouts/slideLayout600.xml"/><Relationship Id="rId4" Type="http://schemas.openxmlformats.org/officeDocument/2006/relationships/slideLayout" Target="../slideLayouts/slideLayout560.xml"/><Relationship Id="rId9" Type="http://schemas.openxmlformats.org/officeDocument/2006/relationships/slideLayout" Target="../slideLayouts/slideLayout565.xml"/><Relationship Id="rId14" Type="http://schemas.openxmlformats.org/officeDocument/2006/relationships/slideLayout" Target="../slideLayouts/slideLayout570.xml"/><Relationship Id="rId22" Type="http://schemas.openxmlformats.org/officeDocument/2006/relationships/slideLayout" Target="../slideLayouts/slideLayout578.xml"/><Relationship Id="rId27" Type="http://schemas.openxmlformats.org/officeDocument/2006/relationships/slideLayout" Target="../slideLayouts/slideLayout583.xml"/><Relationship Id="rId30" Type="http://schemas.openxmlformats.org/officeDocument/2006/relationships/slideLayout" Target="../slideLayouts/slideLayout586.xml"/><Relationship Id="rId35" Type="http://schemas.openxmlformats.org/officeDocument/2006/relationships/slideLayout" Target="../slideLayouts/slideLayout591.xml"/><Relationship Id="rId43" Type="http://schemas.openxmlformats.org/officeDocument/2006/relationships/slideLayout" Target="../slideLayouts/slideLayout599.xml"/><Relationship Id="rId8" Type="http://schemas.openxmlformats.org/officeDocument/2006/relationships/slideLayout" Target="../slideLayouts/slideLayout564.xml"/><Relationship Id="rId3" Type="http://schemas.openxmlformats.org/officeDocument/2006/relationships/slideLayout" Target="../slideLayouts/slideLayout559.xml"/><Relationship Id="rId12" Type="http://schemas.openxmlformats.org/officeDocument/2006/relationships/slideLayout" Target="../slideLayouts/slideLayout568.xml"/><Relationship Id="rId17" Type="http://schemas.openxmlformats.org/officeDocument/2006/relationships/slideLayout" Target="../slideLayouts/slideLayout573.xml"/><Relationship Id="rId25" Type="http://schemas.openxmlformats.org/officeDocument/2006/relationships/slideLayout" Target="../slideLayouts/slideLayout581.xml"/><Relationship Id="rId33" Type="http://schemas.openxmlformats.org/officeDocument/2006/relationships/slideLayout" Target="../slideLayouts/slideLayout589.xml"/><Relationship Id="rId38" Type="http://schemas.openxmlformats.org/officeDocument/2006/relationships/slideLayout" Target="../slideLayouts/slideLayout594.xml"/><Relationship Id="rId46" Type="http://schemas.openxmlformats.org/officeDocument/2006/relationships/slideLayout" Target="../slideLayouts/slideLayout602.xml"/><Relationship Id="rId20" Type="http://schemas.openxmlformats.org/officeDocument/2006/relationships/slideLayout" Target="../slideLayouts/slideLayout576.xml"/><Relationship Id="rId41" Type="http://schemas.openxmlformats.org/officeDocument/2006/relationships/slideLayout" Target="../slideLayouts/slideLayout597.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15.xml"/><Relationship Id="rId18" Type="http://schemas.openxmlformats.org/officeDocument/2006/relationships/slideLayout" Target="../slideLayouts/slideLayout620.xml"/><Relationship Id="rId26" Type="http://schemas.openxmlformats.org/officeDocument/2006/relationships/slideLayout" Target="../slideLayouts/slideLayout628.xml"/><Relationship Id="rId39" Type="http://schemas.openxmlformats.org/officeDocument/2006/relationships/slideLayout" Target="../slideLayouts/slideLayout641.xml"/><Relationship Id="rId21" Type="http://schemas.openxmlformats.org/officeDocument/2006/relationships/slideLayout" Target="../slideLayouts/slideLayout623.xml"/><Relationship Id="rId34" Type="http://schemas.openxmlformats.org/officeDocument/2006/relationships/slideLayout" Target="../slideLayouts/slideLayout636.xml"/><Relationship Id="rId42" Type="http://schemas.openxmlformats.org/officeDocument/2006/relationships/theme" Target="../theme/theme15.xml"/><Relationship Id="rId7" Type="http://schemas.openxmlformats.org/officeDocument/2006/relationships/slideLayout" Target="../slideLayouts/slideLayout609.xml"/><Relationship Id="rId2" Type="http://schemas.openxmlformats.org/officeDocument/2006/relationships/slideLayout" Target="../slideLayouts/slideLayout604.xml"/><Relationship Id="rId16" Type="http://schemas.openxmlformats.org/officeDocument/2006/relationships/slideLayout" Target="../slideLayouts/slideLayout618.xml"/><Relationship Id="rId20" Type="http://schemas.openxmlformats.org/officeDocument/2006/relationships/slideLayout" Target="../slideLayouts/slideLayout622.xml"/><Relationship Id="rId29" Type="http://schemas.openxmlformats.org/officeDocument/2006/relationships/slideLayout" Target="../slideLayouts/slideLayout631.xml"/><Relationship Id="rId41" Type="http://schemas.openxmlformats.org/officeDocument/2006/relationships/slideLayout" Target="../slideLayouts/slideLayout643.xml"/><Relationship Id="rId1" Type="http://schemas.openxmlformats.org/officeDocument/2006/relationships/slideLayout" Target="../slideLayouts/slideLayout603.xml"/><Relationship Id="rId6" Type="http://schemas.openxmlformats.org/officeDocument/2006/relationships/slideLayout" Target="../slideLayouts/slideLayout608.xml"/><Relationship Id="rId11" Type="http://schemas.openxmlformats.org/officeDocument/2006/relationships/slideLayout" Target="../slideLayouts/slideLayout613.xml"/><Relationship Id="rId24" Type="http://schemas.openxmlformats.org/officeDocument/2006/relationships/slideLayout" Target="../slideLayouts/slideLayout626.xml"/><Relationship Id="rId32" Type="http://schemas.openxmlformats.org/officeDocument/2006/relationships/slideLayout" Target="../slideLayouts/slideLayout634.xml"/><Relationship Id="rId37" Type="http://schemas.openxmlformats.org/officeDocument/2006/relationships/slideLayout" Target="../slideLayouts/slideLayout639.xml"/><Relationship Id="rId40" Type="http://schemas.openxmlformats.org/officeDocument/2006/relationships/slideLayout" Target="../slideLayouts/slideLayout642.xml"/><Relationship Id="rId5" Type="http://schemas.openxmlformats.org/officeDocument/2006/relationships/slideLayout" Target="../slideLayouts/slideLayout607.xml"/><Relationship Id="rId15" Type="http://schemas.openxmlformats.org/officeDocument/2006/relationships/slideLayout" Target="../slideLayouts/slideLayout617.xml"/><Relationship Id="rId23" Type="http://schemas.openxmlformats.org/officeDocument/2006/relationships/slideLayout" Target="../slideLayouts/slideLayout625.xml"/><Relationship Id="rId28" Type="http://schemas.openxmlformats.org/officeDocument/2006/relationships/slideLayout" Target="../slideLayouts/slideLayout630.xml"/><Relationship Id="rId36" Type="http://schemas.openxmlformats.org/officeDocument/2006/relationships/slideLayout" Target="../slideLayouts/slideLayout638.xml"/><Relationship Id="rId10" Type="http://schemas.openxmlformats.org/officeDocument/2006/relationships/slideLayout" Target="../slideLayouts/slideLayout612.xml"/><Relationship Id="rId19" Type="http://schemas.openxmlformats.org/officeDocument/2006/relationships/slideLayout" Target="../slideLayouts/slideLayout621.xml"/><Relationship Id="rId31" Type="http://schemas.openxmlformats.org/officeDocument/2006/relationships/slideLayout" Target="../slideLayouts/slideLayout633.xml"/><Relationship Id="rId4" Type="http://schemas.openxmlformats.org/officeDocument/2006/relationships/slideLayout" Target="../slideLayouts/slideLayout606.xml"/><Relationship Id="rId9" Type="http://schemas.openxmlformats.org/officeDocument/2006/relationships/slideLayout" Target="../slideLayouts/slideLayout611.xml"/><Relationship Id="rId14" Type="http://schemas.openxmlformats.org/officeDocument/2006/relationships/slideLayout" Target="../slideLayouts/slideLayout616.xml"/><Relationship Id="rId22" Type="http://schemas.openxmlformats.org/officeDocument/2006/relationships/slideLayout" Target="../slideLayouts/slideLayout624.xml"/><Relationship Id="rId27" Type="http://schemas.openxmlformats.org/officeDocument/2006/relationships/slideLayout" Target="../slideLayouts/slideLayout629.xml"/><Relationship Id="rId30" Type="http://schemas.openxmlformats.org/officeDocument/2006/relationships/slideLayout" Target="../slideLayouts/slideLayout632.xml"/><Relationship Id="rId35" Type="http://schemas.openxmlformats.org/officeDocument/2006/relationships/slideLayout" Target="../slideLayouts/slideLayout637.xml"/><Relationship Id="rId8" Type="http://schemas.openxmlformats.org/officeDocument/2006/relationships/slideLayout" Target="../slideLayouts/slideLayout610.xml"/><Relationship Id="rId3" Type="http://schemas.openxmlformats.org/officeDocument/2006/relationships/slideLayout" Target="../slideLayouts/slideLayout605.xml"/><Relationship Id="rId12" Type="http://schemas.openxmlformats.org/officeDocument/2006/relationships/slideLayout" Target="../slideLayouts/slideLayout614.xml"/><Relationship Id="rId17" Type="http://schemas.openxmlformats.org/officeDocument/2006/relationships/slideLayout" Target="../slideLayouts/slideLayout619.xml"/><Relationship Id="rId25" Type="http://schemas.openxmlformats.org/officeDocument/2006/relationships/slideLayout" Target="../slideLayouts/slideLayout627.xml"/><Relationship Id="rId33" Type="http://schemas.openxmlformats.org/officeDocument/2006/relationships/slideLayout" Target="../slideLayouts/slideLayout635.xml"/><Relationship Id="rId38" Type="http://schemas.openxmlformats.org/officeDocument/2006/relationships/slideLayout" Target="../slideLayouts/slideLayout64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656.xml"/><Relationship Id="rId18" Type="http://schemas.openxmlformats.org/officeDocument/2006/relationships/slideLayout" Target="../slideLayouts/slideLayout661.xml"/><Relationship Id="rId26" Type="http://schemas.openxmlformats.org/officeDocument/2006/relationships/slideLayout" Target="../slideLayouts/slideLayout669.xml"/><Relationship Id="rId39" Type="http://schemas.openxmlformats.org/officeDocument/2006/relationships/theme" Target="../theme/theme16.xml"/><Relationship Id="rId21" Type="http://schemas.openxmlformats.org/officeDocument/2006/relationships/slideLayout" Target="../slideLayouts/slideLayout664.xml"/><Relationship Id="rId34" Type="http://schemas.openxmlformats.org/officeDocument/2006/relationships/slideLayout" Target="../slideLayouts/slideLayout677.xml"/><Relationship Id="rId7" Type="http://schemas.openxmlformats.org/officeDocument/2006/relationships/slideLayout" Target="../slideLayouts/slideLayout650.xml"/><Relationship Id="rId12" Type="http://schemas.openxmlformats.org/officeDocument/2006/relationships/slideLayout" Target="../slideLayouts/slideLayout655.xml"/><Relationship Id="rId17" Type="http://schemas.openxmlformats.org/officeDocument/2006/relationships/slideLayout" Target="../slideLayouts/slideLayout660.xml"/><Relationship Id="rId25" Type="http://schemas.openxmlformats.org/officeDocument/2006/relationships/slideLayout" Target="../slideLayouts/slideLayout668.xml"/><Relationship Id="rId33" Type="http://schemas.openxmlformats.org/officeDocument/2006/relationships/slideLayout" Target="../slideLayouts/slideLayout676.xml"/><Relationship Id="rId38" Type="http://schemas.openxmlformats.org/officeDocument/2006/relationships/slideLayout" Target="../slideLayouts/slideLayout681.xml"/><Relationship Id="rId2" Type="http://schemas.openxmlformats.org/officeDocument/2006/relationships/slideLayout" Target="../slideLayouts/slideLayout645.xml"/><Relationship Id="rId16" Type="http://schemas.openxmlformats.org/officeDocument/2006/relationships/slideLayout" Target="../slideLayouts/slideLayout659.xml"/><Relationship Id="rId20" Type="http://schemas.openxmlformats.org/officeDocument/2006/relationships/slideLayout" Target="../slideLayouts/slideLayout663.xml"/><Relationship Id="rId29" Type="http://schemas.openxmlformats.org/officeDocument/2006/relationships/slideLayout" Target="../slideLayouts/slideLayout672.xml"/><Relationship Id="rId1" Type="http://schemas.openxmlformats.org/officeDocument/2006/relationships/slideLayout" Target="../slideLayouts/slideLayout644.xml"/><Relationship Id="rId6" Type="http://schemas.openxmlformats.org/officeDocument/2006/relationships/slideLayout" Target="../slideLayouts/slideLayout649.xml"/><Relationship Id="rId11" Type="http://schemas.openxmlformats.org/officeDocument/2006/relationships/slideLayout" Target="../slideLayouts/slideLayout654.xml"/><Relationship Id="rId24" Type="http://schemas.openxmlformats.org/officeDocument/2006/relationships/slideLayout" Target="../slideLayouts/slideLayout667.xml"/><Relationship Id="rId32" Type="http://schemas.openxmlformats.org/officeDocument/2006/relationships/slideLayout" Target="../slideLayouts/slideLayout675.xml"/><Relationship Id="rId37" Type="http://schemas.openxmlformats.org/officeDocument/2006/relationships/slideLayout" Target="../slideLayouts/slideLayout680.xml"/><Relationship Id="rId5" Type="http://schemas.openxmlformats.org/officeDocument/2006/relationships/slideLayout" Target="../slideLayouts/slideLayout648.xml"/><Relationship Id="rId15" Type="http://schemas.openxmlformats.org/officeDocument/2006/relationships/slideLayout" Target="../slideLayouts/slideLayout658.xml"/><Relationship Id="rId23" Type="http://schemas.openxmlformats.org/officeDocument/2006/relationships/slideLayout" Target="../slideLayouts/slideLayout666.xml"/><Relationship Id="rId28" Type="http://schemas.openxmlformats.org/officeDocument/2006/relationships/slideLayout" Target="../slideLayouts/slideLayout671.xml"/><Relationship Id="rId36" Type="http://schemas.openxmlformats.org/officeDocument/2006/relationships/slideLayout" Target="../slideLayouts/slideLayout679.xml"/><Relationship Id="rId10" Type="http://schemas.openxmlformats.org/officeDocument/2006/relationships/slideLayout" Target="../slideLayouts/slideLayout653.xml"/><Relationship Id="rId19" Type="http://schemas.openxmlformats.org/officeDocument/2006/relationships/slideLayout" Target="../slideLayouts/slideLayout662.xml"/><Relationship Id="rId31" Type="http://schemas.openxmlformats.org/officeDocument/2006/relationships/slideLayout" Target="../slideLayouts/slideLayout674.xml"/><Relationship Id="rId4" Type="http://schemas.openxmlformats.org/officeDocument/2006/relationships/slideLayout" Target="../slideLayouts/slideLayout647.xml"/><Relationship Id="rId9" Type="http://schemas.openxmlformats.org/officeDocument/2006/relationships/slideLayout" Target="../slideLayouts/slideLayout652.xml"/><Relationship Id="rId14" Type="http://schemas.openxmlformats.org/officeDocument/2006/relationships/slideLayout" Target="../slideLayouts/slideLayout657.xml"/><Relationship Id="rId22" Type="http://schemas.openxmlformats.org/officeDocument/2006/relationships/slideLayout" Target="../slideLayouts/slideLayout665.xml"/><Relationship Id="rId27" Type="http://schemas.openxmlformats.org/officeDocument/2006/relationships/slideLayout" Target="../slideLayouts/slideLayout670.xml"/><Relationship Id="rId30" Type="http://schemas.openxmlformats.org/officeDocument/2006/relationships/slideLayout" Target="../slideLayouts/slideLayout673.xml"/><Relationship Id="rId35" Type="http://schemas.openxmlformats.org/officeDocument/2006/relationships/slideLayout" Target="../slideLayouts/slideLayout678.xml"/><Relationship Id="rId8" Type="http://schemas.openxmlformats.org/officeDocument/2006/relationships/slideLayout" Target="../slideLayouts/slideLayout651.xml"/><Relationship Id="rId3" Type="http://schemas.openxmlformats.org/officeDocument/2006/relationships/slideLayout" Target="../slideLayouts/slideLayout646.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694.xml"/><Relationship Id="rId18" Type="http://schemas.openxmlformats.org/officeDocument/2006/relationships/slideLayout" Target="../slideLayouts/slideLayout699.xml"/><Relationship Id="rId26" Type="http://schemas.openxmlformats.org/officeDocument/2006/relationships/slideLayout" Target="../slideLayouts/slideLayout707.xml"/><Relationship Id="rId3" Type="http://schemas.openxmlformats.org/officeDocument/2006/relationships/slideLayout" Target="../slideLayouts/slideLayout684.xml"/><Relationship Id="rId21" Type="http://schemas.openxmlformats.org/officeDocument/2006/relationships/slideLayout" Target="../slideLayouts/slideLayout702.xml"/><Relationship Id="rId34" Type="http://schemas.openxmlformats.org/officeDocument/2006/relationships/slideLayout" Target="../slideLayouts/slideLayout715.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slideLayout" Target="../slideLayouts/slideLayout698.xml"/><Relationship Id="rId25" Type="http://schemas.openxmlformats.org/officeDocument/2006/relationships/slideLayout" Target="../slideLayouts/slideLayout706.xml"/><Relationship Id="rId33" Type="http://schemas.openxmlformats.org/officeDocument/2006/relationships/slideLayout" Target="../slideLayouts/slideLayout714.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20" Type="http://schemas.openxmlformats.org/officeDocument/2006/relationships/slideLayout" Target="../slideLayouts/slideLayout701.xml"/><Relationship Id="rId29" Type="http://schemas.openxmlformats.org/officeDocument/2006/relationships/slideLayout" Target="../slideLayouts/slideLayout710.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24" Type="http://schemas.openxmlformats.org/officeDocument/2006/relationships/slideLayout" Target="../slideLayouts/slideLayout705.xml"/><Relationship Id="rId32" Type="http://schemas.openxmlformats.org/officeDocument/2006/relationships/slideLayout" Target="../slideLayouts/slideLayout713.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23" Type="http://schemas.openxmlformats.org/officeDocument/2006/relationships/slideLayout" Target="../slideLayouts/slideLayout704.xml"/><Relationship Id="rId28" Type="http://schemas.openxmlformats.org/officeDocument/2006/relationships/slideLayout" Target="../slideLayouts/slideLayout709.xml"/><Relationship Id="rId36" Type="http://schemas.openxmlformats.org/officeDocument/2006/relationships/theme" Target="../theme/theme17.xml"/><Relationship Id="rId10" Type="http://schemas.openxmlformats.org/officeDocument/2006/relationships/slideLayout" Target="../slideLayouts/slideLayout691.xml"/><Relationship Id="rId19" Type="http://schemas.openxmlformats.org/officeDocument/2006/relationships/slideLayout" Target="../slideLayouts/slideLayout700.xml"/><Relationship Id="rId31" Type="http://schemas.openxmlformats.org/officeDocument/2006/relationships/slideLayout" Target="../slideLayouts/slideLayout712.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 Id="rId22" Type="http://schemas.openxmlformats.org/officeDocument/2006/relationships/slideLayout" Target="../slideLayouts/slideLayout703.xml"/><Relationship Id="rId27" Type="http://schemas.openxmlformats.org/officeDocument/2006/relationships/slideLayout" Target="../slideLayouts/slideLayout708.xml"/><Relationship Id="rId30" Type="http://schemas.openxmlformats.org/officeDocument/2006/relationships/slideLayout" Target="../slideLayouts/slideLayout711.xml"/><Relationship Id="rId35" Type="http://schemas.openxmlformats.org/officeDocument/2006/relationships/slideLayout" Target="../slideLayouts/slideLayout716.xml"/><Relationship Id="rId8" Type="http://schemas.openxmlformats.org/officeDocument/2006/relationships/slideLayout" Target="../slideLayouts/slideLayout689.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729.xml"/><Relationship Id="rId18" Type="http://schemas.openxmlformats.org/officeDocument/2006/relationships/slideLayout" Target="../slideLayouts/slideLayout734.xml"/><Relationship Id="rId26" Type="http://schemas.openxmlformats.org/officeDocument/2006/relationships/slideLayout" Target="../slideLayouts/slideLayout742.xml"/><Relationship Id="rId39" Type="http://schemas.openxmlformats.org/officeDocument/2006/relationships/slideLayout" Target="../slideLayouts/slideLayout755.xml"/><Relationship Id="rId21" Type="http://schemas.openxmlformats.org/officeDocument/2006/relationships/slideLayout" Target="../slideLayouts/slideLayout737.xml"/><Relationship Id="rId34" Type="http://schemas.openxmlformats.org/officeDocument/2006/relationships/slideLayout" Target="../slideLayouts/slideLayout750.xml"/><Relationship Id="rId42" Type="http://schemas.openxmlformats.org/officeDocument/2006/relationships/slideLayout" Target="../slideLayouts/slideLayout758.xml"/><Relationship Id="rId47" Type="http://schemas.openxmlformats.org/officeDocument/2006/relationships/theme" Target="../theme/theme18.xml"/><Relationship Id="rId7" Type="http://schemas.openxmlformats.org/officeDocument/2006/relationships/slideLayout" Target="../slideLayouts/slideLayout723.xml"/><Relationship Id="rId2" Type="http://schemas.openxmlformats.org/officeDocument/2006/relationships/slideLayout" Target="../slideLayouts/slideLayout718.xml"/><Relationship Id="rId16" Type="http://schemas.openxmlformats.org/officeDocument/2006/relationships/slideLayout" Target="../slideLayouts/slideLayout732.xml"/><Relationship Id="rId29" Type="http://schemas.openxmlformats.org/officeDocument/2006/relationships/slideLayout" Target="../slideLayouts/slideLayout745.xml"/><Relationship Id="rId1" Type="http://schemas.openxmlformats.org/officeDocument/2006/relationships/slideLayout" Target="../slideLayouts/slideLayout717.xml"/><Relationship Id="rId6" Type="http://schemas.openxmlformats.org/officeDocument/2006/relationships/slideLayout" Target="../slideLayouts/slideLayout722.xml"/><Relationship Id="rId11" Type="http://schemas.openxmlformats.org/officeDocument/2006/relationships/slideLayout" Target="../slideLayouts/slideLayout727.xml"/><Relationship Id="rId24" Type="http://schemas.openxmlformats.org/officeDocument/2006/relationships/slideLayout" Target="../slideLayouts/slideLayout740.xml"/><Relationship Id="rId32" Type="http://schemas.openxmlformats.org/officeDocument/2006/relationships/slideLayout" Target="../slideLayouts/slideLayout748.xml"/><Relationship Id="rId37" Type="http://schemas.openxmlformats.org/officeDocument/2006/relationships/slideLayout" Target="../slideLayouts/slideLayout753.xml"/><Relationship Id="rId40" Type="http://schemas.openxmlformats.org/officeDocument/2006/relationships/slideLayout" Target="../slideLayouts/slideLayout756.xml"/><Relationship Id="rId45" Type="http://schemas.openxmlformats.org/officeDocument/2006/relationships/slideLayout" Target="../slideLayouts/slideLayout761.xml"/><Relationship Id="rId5" Type="http://schemas.openxmlformats.org/officeDocument/2006/relationships/slideLayout" Target="../slideLayouts/slideLayout721.xml"/><Relationship Id="rId15" Type="http://schemas.openxmlformats.org/officeDocument/2006/relationships/slideLayout" Target="../slideLayouts/slideLayout731.xml"/><Relationship Id="rId23" Type="http://schemas.openxmlformats.org/officeDocument/2006/relationships/slideLayout" Target="../slideLayouts/slideLayout739.xml"/><Relationship Id="rId28" Type="http://schemas.openxmlformats.org/officeDocument/2006/relationships/slideLayout" Target="../slideLayouts/slideLayout744.xml"/><Relationship Id="rId36" Type="http://schemas.openxmlformats.org/officeDocument/2006/relationships/slideLayout" Target="../slideLayouts/slideLayout752.xml"/><Relationship Id="rId10" Type="http://schemas.openxmlformats.org/officeDocument/2006/relationships/slideLayout" Target="../slideLayouts/slideLayout726.xml"/><Relationship Id="rId19" Type="http://schemas.openxmlformats.org/officeDocument/2006/relationships/slideLayout" Target="../slideLayouts/slideLayout735.xml"/><Relationship Id="rId31" Type="http://schemas.openxmlformats.org/officeDocument/2006/relationships/slideLayout" Target="../slideLayouts/slideLayout747.xml"/><Relationship Id="rId44" Type="http://schemas.openxmlformats.org/officeDocument/2006/relationships/slideLayout" Target="../slideLayouts/slideLayout760.xml"/><Relationship Id="rId4" Type="http://schemas.openxmlformats.org/officeDocument/2006/relationships/slideLayout" Target="../slideLayouts/slideLayout720.xml"/><Relationship Id="rId9" Type="http://schemas.openxmlformats.org/officeDocument/2006/relationships/slideLayout" Target="../slideLayouts/slideLayout725.xml"/><Relationship Id="rId14" Type="http://schemas.openxmlformats.org/officeDocument/2006/relationships/slideLayout" Target="../slideLayouts/slideLayout730.xml"/><Relationship Id="rId22" Type="http://schemas.openxmlformats.org/officeDocument/2006/relationships/slideLayout" Target="../slideLayouts/slideLayout738.xml"/><Relationship Id="rId27" Type="http://schemas.openxmlformats.org/officeDocument/2006/relationships/slideLayout" Target="../slideLayouts/slideLayout743.xml"/><Relationship Id="rId30" Type="http://schemas.openxmlformats.org/officeDocument/2006/relationships/slideLayout" Target="../slideLayouts/slideLayout746.xml"/><Relationship Id="rId35" Type="http://schemas.openxmlformats.org/officeDocument/2006/relationships/slideLayout" Target="../slideLayouts/slideLayout751.xml"/><Relationship Id="rId43" Type="http://schemas.openxmlformats.org/officeDocument/2006/relationships/slideLayout" Target="../slideLayouts/slideLayout759.xml"/><Relationship Id="rId8" Type="http://schemas.openxmlformats.org/officeDocument/2006/relationships/slideLayout" Target="../slideLayouts/slideLayout724.xml"/><Relationship Id="rId3" Type="http://schemas.openxmlformats.org/officeDocument/2006/relationships/slideLayout" Target="../slideLayouts/slideLayout719.xml"/><Relationship Id="rId12" Type="http://schemas.openxmlformats.org/officeDocument/2006/relationships/slideLayout" Target="../slideLayouts/slideLayout728.xml"/><Relationship Id="rId17" Type="http://schemas.openxmlformats.org/officeDocument/2006/relationships/slideLayout" Target="../slideLayouts/slideLayout733.xml"/><Relationship Id="rId25" Type="http://schemas.openxmlformats.org/officeDocument/2006/relationships/slideLayout" Target="../slideLayouts/slideLayout741.xml"/><Relationship Id="rId33" Type="http://schemas.openxmlformats.org/officeDocument/2006/relationships/slideLayout" Target="../slideLayouts/slideLayout749.xml"/><Relationship Id="rId38" Type="http://schemas.openxmlformats.org/officeDocument/2006/relationships/slideLayout" Target="../slideLayouts/slideLayout754.xml"/><Relationship Id="rId46" Type="http://schemas.openxmlformats.org/officeDocument/2006/relationships/slideLayout" Target="../slideLayouts/slideLayout762.xml"/><Relationship Id="rId20" Type="http://schemas.openxmlformats.org/officeDocument/2006/relationships/slideLayout" Target="../slideLayouts/slideLayout736.xml"/><Relationship Id="rId41" Type="http://schemas.openxmlformats.org/officeDocument/2006/relationships/slideLayout" Target="../slideLayouts/slideLayout75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theme" Target="../theme/theme4.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 Id="rId3"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theme" Target="../theme/theme5.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37" Type="http://schemas.openxmlformats.org/officeDocument/2006/relationships/theme" Target="../theme/theme6.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slideLayout" Target="../slideLayouts/slideLayout222.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 Id="rId8" Type="http://schemas.openxmlformats.org/officeDocument/2006/relationships/slideLayout" Target="../slideLayouts/slideLayout194.xml"/><Relationship Id="rId3" Type="http://schemas.openxmlformats.org/officeDocument/2006/relationships/slideLayout" Target="../slideLayouts/slideLayout18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theme" Target="../theme/theme7.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8" Type="http://schemas.openxmlformats.org/officeDocument/2006/relationships/slideLayout" Target="../slideLayouts/slideLayout230.xml"/><Relationship Id="rId3" Type="http://schemas.openxmlformats.org/officeDocument/2006/relationships/slideLayout" Target="../slideLayouts/slideLayout22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theme" Target="../theme/theme8.xml"/><Relationship Id="rId8" Type="http://schemas.openxmlformats.org/officeDocument/2006/relationships/slideLayout" Target="../slideLayouts/slideLayout26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9" Type="http://schemas.openxmlformats.org/officeDocument/2006/relationships/slideLayout" Target="../slideLayouts/slideLayout333.xml"/><Relationship Id="rId21" Type="http://schemas.openxmlformats.org/officeDocument/2006/relationships/slideLayout" Target="../slideLayouts/slideLayout315.xml"/><Relationship Id="rId34" Type="http://schemas.openxmlformats.org/officeDocument/2006/relationships/slideLayout" Target="../slideLayouts/slideLayout328.xml"/><Relationship Id="rId42" Type="http://schemas.openxmlformats.org/officeDocument/2006/relationships/theme" Target="../theme/theme9.xml"/><Relationship Id="rId7" Type="http://schemas.openxmlformats.org/officeDocument/2006/relationships/slideLayout" Target="../slideLayouts/slideLayout30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41" Type="http://schemas.openxmlformats.org/officeDocument/2006/relationships/slideLayout" Target="../slideLayouts/slideLayout335.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slideLayout" Target="../slideLayouts/slideLayout326.xml"/><Relationship Id="rId37" Type="http://schemas.openxmlformats.org/officeDocument/2006/relationships/slideLayout" Target="../slideLayouts/slideLayout331.xml"/><Relationship Id="rId40" Type="http://schemas.openxmlformats.org/officeDocument/2006/relationships/slideLayout" Target="../slideLayouts/slideLayout334.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36" Type="http://schemas.openxmlformats.org/officeDocument/2006/relationships/slideLayout" Target="../slideLayouts/slideLayout33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slideLayout" Target="../slideLayouts/slideLayout325.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slideLayout" Target="../slideLayouts/slideLayout329.xml"/><Relationship Id="rId8" Type="http://schemas.openxmlformats.org/officeDocument/2006/relationships/slideLayout" Target="../slideLayouts/slideLayout302.xml"/><Relationship Id="rId3" Type="http://schemas.openxmlformats.org/officeDocument/2006/relationships/slideLayout" Target="../slideLayouts/slideLayout297.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slideLayout" Target="../slideLayouts/slideLayout327.xml"/><Relationship Id="rId38" Type="http://schemas.openxmlformats.org/officeDocument/2006/relationships/slideLayout" Target="../slideLayouts/slideLayout3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03594610"/>
      </p:ext>
    </p:extLst>
  </p:cSld>
  <p:clrMap bg1="lt1" tx1="dk1" bg2="lt2" tx2="dk2" accent1="accent1" accent2="accent2" accent3="accent3" accent4="accent4" accent5="accent5" accent6="accent6" hlink="hlink" folHlink="folHlink"/>
  <p:sldLayoutIdLst>
    <p:sldLayoutId id="2147486951" r:id="rId1"/>
    <p:sldLayoutId id="2147486952" r:id="rId2"/>
    <p:sldLayoutId id="2147486953" r:id="rId3"/>
    <p:sldLayoutId id="2147486954" r:id="rId4"/>
    <p:sldLayoutId id="2147486955" r:id="rId5"/>
    <p:sldLayoutId id="2147486956" r:id="rId6"/>
    <p:sldLayoutId id="2147486957" r:id="rId7"/>
    <p:sldLayoutId id="2147486958" r:id="rId8"/>
    <p:sldLayoutId id="2147486959" r:id="rId9"/>
    <p:sldLayoutId id="2147486960" r:id="rId10"/>
    <p:sldLayoutId id="2147486961" r:id="rId11"/>
    <p:sldLayoutId id="2147486962" r:id="rId12"/>
    <p:sldLayoutId id="2147486963" r:id="rId13"/>
    <p:sldLayoutId id="2147486964" r:id="rId14"/>
    <p:sldLayoutId id="2147486965" r:id="rId15"/>
    <p:sldLayoutId id="2147486966" r:id="rId16"/>
    <p:sldLayoutId id="2147486967" r:id="rId17"/>
    <p:sldLayoutId id="2147486968" r:id="rId18"/>
    <p:sldLayoutId id="2147486969" r:id="rId19"/>
    <p:sldLayoutId id="2147486970" r:id="rId20"/>
    <p:sldLayoutId id="2147486971" r:id="rId21"/>
    <p:sldLayoutId id="2147486972" r:id="rId22"/>
    <p:sldLayoutId id="2147486973" r:id="rId23"/>
    <p:sldLayoutId id="2147486974" r:id="rId24"/>
    <p:sldLayoutId id="2147486975" r:id="rId25"/>
    <p:sldLayoutId id="2147486976" r:id="rId26"/>
    <p:sldLayoutId id="2147486977" r:id="rId27"/>
    <p:sldLayoutId id="2147486978" r:id="rId28"/>
    <p:sldLayoutId id="2147486979" r:id="rId29"/>
    <p:sldLayoutId id="2147486980" r:id="rId30"/>
    <p:sldLayoutId id="2147486981" r:id="rId31"/>
    <p:sldLayoutId id="2147486982" r:id="rId32"/>
    <p:sldLayoutId id="2147486983" r:id="rId33"/>
    <p:sldLayoutId id="2147486984" r:id="rId34"/>
    <p:sldLayoutId id="2147486985" r:id="rId35"/>
    <p:sldLayoutId id="2147486986" r:id="rId36"/>
    <p:sldLayoutId id="2147486987" r:id="rId37"/>
    <p:sldLayoutId id="2147486988" r:id="rId38"/>
    <p:sldLayoutId id="2147486989" r:id="rId39"/>
  </p:sldLayoutIdLst>
  <p:hf hdr="0" dt="0"/>
  <p:txStyles>
    <p:titleStyle>
      <a:lvl1pPr algn="l" defTabSz="457178"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796778326"/>
      </p:ext>
    </p:extLst>
  </p:cSld>
  <p:clrMap bg1="lt1" tx1="dk1" bg2="lt2" tx2="dk2" accent1="accent1" accent2="accent2" accent3="accent3" accent4="accent4" accent5="accent5" accent6="accent6" hlink="hlink" folHlink="folHlink"/>
  <p:sldLayoutIdLst>
    <p:sldLayoutId id="2147487544" r:id="rId1"/>
    <p:sldLayoutId id="2147487545" r:id="rId2"/>
    <p:sldLayoutId id="2147487546" r:id="rId3"/>
    <p:sldLayoutId id="2147487547" r:id="rId4"/>
    <p:sldLayoutId id="2147487548" r:id="rId5"/>
    <p:sldLayoutId id="2147487549" r:id="rId6"/>
    <p:sldLayoutId id="2147487550" r:id="rId7"/>
    <p:sldLayoutId id="2147487551" r:id="rId8"/>
    <p:sldLayoutId id="2147487552" r:id="rId9"/>
    <p:sldLayoutId id="2147487553" r:id="rId10"/>
    <p:sldLayoutId id="2147487554" r:id="rId11"/>
    <p:sldLayoutId id="2147487555" r:id="rId12"/>
    <p:sldLayoutId id="2147487556" r:id="rId13"/>
    <p:sldLayoutId id="2147487557" r:id="rId14"/>
    <p:sldLayoutId id="2147487558" r:id="rId15"/>
    <p:sldLayoutId id="2147487559" r:id="rId16"/>
    <p:sldLayoutId id="2147487560" r:id="rId17"/>
    <p:sldLayoutId id="2147487561" r:id="rId18"/>
    <p:sldLayoutId id="2147487562" r:id="rId19"/>
    <p:sldLayoutId id="2147487563" r:id="rId20"/>
    <p:sldLayoutId id="2147487564" r:id="rId21"/>
    <p:sldLayoutId id="2147487565" r:id="rId22"/>
    <p:sldLayoutId id="2147487566" r:id="rId23"/>
    <p:sldLayoutId id="2147487567" r:id="rId24"/>
    <p:sldLayoutId id="2147487568" r:id="rId25"/>
    <p:sldLayoutId id="2147487569" r:id="rId26"/>
    <p:sldLayoutId id="2147487570" r:id="rId27"/>
    <p:sldLayoutId id="2147487571" r:id="rId28"/>
    <p:sldLayoutId id="2147487572" r:id="rId29"/>
    <p:sldLayoutId id="2147487573" r:id="rId30"/>
    <p:sldLayoutId id="2147487574" r:id="rId31"/>
    <p:sldLayoutId id="2147487575" r:id="rId32"/>
    <p:sldLayoutId id="2147487576" r:id="rId33"/>
    <p:sldLayoutId id="2147487577" r:id="rId34"/>
    <p:sldLayoutId id="2147487578" r:id="rId35"/>
    <p:sldLayoutId id="2147487579" r:id="rId36"/>
    <p:sldLayoutId id="2147487580" r:id="rId37"/>
    <p:sldLayoutId id="2147487581" r:id="rId38"/>
  </p:sldLayoutIdLst>
  <p:hf hdr="0" dt="0"/>
  <p:txStyles>
    <p:titleStyle>
      <a:lvl1pPr algn="l" defTabSz="457178"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00" baseline="0">
                <a:solidFill>
                  <a:schemeClr val="bg2"/>
                </a:solidFill>
                <a:latin typeface="+mn-lt"/>
                <a:ea typeface="Arial" charset="0"/>
                <a:cs typeface="Arial" charset="0"/>
              </a:defRPr>
            </a:lvl1pPr>
          </a:lstStyle>
          <a:p>
            <a:r>
              <a:rPr lang="en-US"/>
              <a:t>IBM Research / © 2018 IBM Corporation</a:t>
            </a:r>
            <a:endParaRPr lang="en-US" dirty="0"/>
          </a:p>
        </p:txBody>
      </p:sp>
    </p:spTree>
    <p:extLst>
      <p:ext uri="{BB962C8B-B14F-4D97-AF65-F5344CB8AC3E}">
        <p14:creationId xmlns:p14="http://schemas.microsoft.com/office/powerpoint/2010/main" val="2947270612"/>
      </p:ext>
    </p:extLst>
  </p:cSld>
  <p:clrMap bg1="lt1" tx1="dk1" bg2="lt2" tx2="dk2" accent1="accent1" accent2="accent2" accent3="accent3" accent4="accent4" accent5="accent5" accent6="accent6" hlink="hlink" folHlink="folHlink"/>
  <p:sldLayoutIdLst>
    <p:sldLayoutId id="2147487740" r:id="rId1"/>
    <p:sldLayoutId id="2147487741" r:id="rId2"/>
    <p:sldLayoutId id="2147487742" r:id="rId3"/>
    <p:sldLayoutId id="2147487743" r:id="rId4"/>
    <p:sldLayoutId id="2147487744" r:id="rId5"/>
    <p:sldLayoutId id="2147487745" r:id="rId6"/>
    <p:sldLayoutId id="2147487746" r:id="rId7"/>
    <p:sldLayoutId id="2147487747" r:id="rId8"/>
    <p:sldLayoutId id="2147487748" r:id="rId9"/>
    <p:sldLayoutId id="2147487749" r:id="rId10"/>
    <p:sldLayoutId id="2147487750" r:id="rId11"/>
    <p:sldLayoutId id="2147487751" r:id="rId12"/>
    <p:sldLayoutId id="2147487752" r:id="rId13"/>
    <p:sldLayoutId id="2147487753" r:id="rId14"/>
    <p:sldLayoutId id="2147487754" r:id="rId15"/>
    <p:sldLayoutId id="2147487755" r:id="rId16"/>
    <p:sldLayoutId id="2147487756" r:id="rId17"/>
    <p:sldLayoutId id="2147487757" r:id="rId18"/>
    <p:sldLayoutId id="2147487758" r:id="rId19"/>
    <p:sldLayoutId id="2147487759" r:id="rId20"/>
    <p:sldLayoutId id="2147487760" r:id="rId21"/>
    <p:sldLayoutId id="2147487761" r:id="rId22"/>
    <p:sldLayoutId id="2147487762" r:id="rId23"/>
    <p:sldLayoutId id="2147487763" r:id="rId24"/>
    <p:sldLayoutId id="2147487764" r:id="rId25"/>
    <p:sldLayoutId id="2147487765" r:id="rId26"/>
    <p:sldLayoutId id="2147487766" r:id="rId27"/>
    <p:sldLayoutId id="2147487767" r:id="rId28"/>
    <p:sldLayoutId id="2147487768" r:id="rId29"/>
    <p:sldLayoutId id="2147487769" r:id="rId30"/>
    <p:sldLayoutId id="2147487770" r:id="rId31"/>
    <p:sldLayoutId id="2147487771" r:id="rId32"/>
    <p:sldLayoutId id="2147487772" r:id="rId33"/>
    <p:sldLayoutId id="2147487773" r:id="rId34"/>
    <p:sldLayoutId id="2147487774" r:id="rId35"/>
    <p:sldLayoutId id="2147487775" r:id="rId36"/>
    <p:sldLayoutId id="2147487776" r:id="rId37"/>
    <p:sldLayoutId id="2147487777" r:id="rId38"/>
  </p:sldLayoutIdLst>
  <p:hf hdr="0" dt="0"/>
  <p:txStyles>
    <p:titleStyle>
      <a:lvl1pPr algn="l" defTabSz="457182"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2"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1" indent="-173031" algn="l" defTabSz="457182"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9" indent="-173031" algn="l" defTabSz="457182"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50" indent="-168269" algn="l" defTabSz="457182"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43" indent="-173031" algn="l" defTabSz="457182"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99" indent="-228591"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1"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1"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5" indent="-228591"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6"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074">
          <p15:clr>
            <a:srgbClr val="F26B43"/>
          </p15:clr>
        </p15:guide>
        <p15:guide id="2" orient="horz" pos="2590">
          <p15:clr>
            <a:srgbClr val="F26B43"/>
          </p15:clr>
        </p15:guide>
        <p15:guide id="3" orient="horz" pos="1946">
          <p15:clr>
            <a:srgbClr val="F26B43"/>
          </p15:clr>
        </p15:guide>
        <p15:guide id="5" orient="horz" pos="1301">
          <p15:clr>
            <a:srgbClr val="F26B43"/>
          </p15:clr>
        </p15:guide>
        <p15:guide id="7" orient="horz" pos="3235">
          <p15:clr>
            <a:srgbClr val="F26B43"/>
          </p15:clr>
        </p15:guide>
        <p15:guide id="8" orient="horz" pos="3882">
          <p15:clr>
            <a:srgbClr val="F26B43"/>
          </p15:clr>
        </p15:guide>
        <p15:guide id="9" orient="horz" pos="4526">
          <p15:clr>
            <a:srgbClr val="F26B43"/>
          </p15:clr>
        </p15:guide>
        <p15:guide id="11" pos="4608">
          <p15:clr>
            <a:srgbClr val="F26B43"/>
          </p15:clr>
        </p15:guide>
        <p15:guide id="13" pos="4378">
          <p15:clr>
            <a:srgbClr val="F26B43"/>
          </p15:clr>
        </p15:guide>
        <p15:guide id="15" pos="2534">
          <p15:clr>
            <a:srgbClr val="F26B43"/>
          </p15:clr>
        </p15:guide>
        <p15:guide id="17" pos="2304">
          <p15:clr>
            <a:srgbClr val="F26B43"/>
          </p15:clr>
        </p15:guide>
        <p15:guide id="20" pos="4838">
          <p15:clr>
            <a:srgbClr val="F26B43"/>
          </p15:clr>
        </p15:guide>
        <p15:guide id="22" pos="6912">
          <p15:clr>
            <a:srgbClr val="F26B43"/>
          </p15:clr>
        </p15:guide>
        <p15:guide id="24" pos="230">
          <p15:clr>
            <a:srgbClr val="F26B43"/>
          </p15:clr>
        </p15:guide>
        <p15:guide id="26" pos="8986">
          <p15:clr>
            <a:srgbClr val="F26B43"/>
          </p15:clr>
        </p15:guide>
        <p15:guide id="27" orient="horz" pos="227">
          <p15:clr>
            <a:srgbClr val="F26B43"/>
          </p15:clr>
        </p15:guide>
        <p15:guide id="31" pos="6682">
          <p15:clr>
            <a:srgbClr val="F26B43"/>
          </p15:clr>
        </p15:guide>
        <p15:guide id="32" pos="7142">
          <p15:clr>
            <a:srgbClr val="F26B43"/>
          </p15:clr>
        </p15:guide>
        <p15:guide id="34" orient="horz" pos="4957">
          <p15:clr>
            <a:srgbClr val="F26B43"/>
          </p15:clr>
        </p15:guide>
        <p15:guide id="35" orient="horz" pos="672">
          <p15:clr>
            <a:srgbClr val="F26B43"/>
          </p15:clr>
        </p15:guide>
        <p15:guide id="36" orient="horz" pos="117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679743523"/>
      </p:ext>
    </p:extLst>
  </p:cSld>
  <p:clrMap bg1="lt1" tx1="dk1" bg2="lt2" tx2="dk2" accent1="accent1" accent2="accent2" accent3="accent3" accent4="accent4" accent5="accent5" accent6="accent6" hlink="hlink" folHlink="folHlink"/>
  <p:sldLayoutIdLst>
    <p:sldLayoutId id="2147488023" r:id="rId1"/>
    <p:sldLayoutId id="2147488024" r:id="rId2"/>
    <p:sldLayoutId id="2147488025" r:id="rId3"/>
    <p:sldLayoutId id="2147488026" r:id="rId4"/>
    <p:sldLayoutId id="2147488027" r:id="rId5"/>
    <p:sldLayoutId id="2147488028" r:id="rId6"/>
    <p:sldLayoutId id="2147488029" r:id="rId7"/>
    <p:sldLayoutId id="2147488030" r:id="rId8"/>
    <p:sldLayoutId id="2147488031" r:id="rId9"/>
    <p:sldLayoutId id="2147488032" r:id="rId10"/>
    <p:sldLayoutId id="2147488033" r:id="rId11"/>
    <p:sldLayoutId id="2147488034" r:id="rId12"/>
    <p:sldLayoutId id="2147488035" r:id="rId13"/>
    <p:sldLayoutId id="2147488036" r:id="rId14"/>
    <p:sldLayoutId id="2147488037" r:id="rId15"/>
    <p:sldLayoutId id="2147488038" r:id="rId16"/>
    <p:sldLayoutId id="2147488039" r:id="rId17"/>
    <p:sldLayoutId id="2147488040" r:id="rId18"/>
    <p:sldLayoutId id="2147488041" r:id="rId19"/>
    <p:sldLayoutId id="2147488042" r:id="rId20"/>
    <p:sldLayoutId id="2147488043" r:id="rId21"/>
    <p:sldLayoutId id="2147488044" r:id="rId22"/>
    <p:sldLayoutId id="2147488045" r:id="rId23"/>
    <p:sldLayoutId id="2147488046" r:id="rId24"/>
    <p:sldLayoutId id="2147488047" r:id="rId25"/>
    <p:sldLayoutId id="2147488048" r:id="rId26"/>
    <p:sldLayoutId id="2147488049" r:id="rId27"/>
    <p:sldLayoutId id="2147488050" r:id="rId28"/>
    <p:sldLayoutId id="2147488051" r:id="rId29"/>
    <p:sldLayoutId id="2147488052" r:id="rId30"/>
    <p:sldLayoutId id="2147488053" r:id="rId31"/>
    <p:sldLayoutId id="2147488054" r:id="rId32"/>
    <p:sldLayoutId id="2147488055" r:id="rId33"/>
    <p:sldLayoutId id="2147488056" r:id="rId34"/>
    <p:sldLayoutId id="2147488057" r:id="rId35"/>
    <p:sldLayoutId id="2147488058" r:id="rId36"/>
    <p:sldLayoutId id="2147488059" r:id="rId37"/>
    <p:sldLayoutId id="2147488060" r:id="rId38"/>
    <p:sldLayoutId id="2147488062" r:id="rId39"/>
  </p:sldLayoutIdLst>
  <p:hf hdr="0" dt="0"/>
  <p:txStyles>
    <p:titleStyle>
      <a:lvl1pPr algn="l" defTabSz="457178"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29" indent="-173029"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55" indent="-173029"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44"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35" indent="-173029"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1"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70"/>
            <a:ext cx="4114800" cy="449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5"/>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a:fld id="{86CB4B4D-7CA3-9044-876B-883B54F8677D}" type="slidenum">
              <a:rPr lang="uk-UA" smtClean="0"/>
              <a:pPr defTabSz="685783"/>
              <a:t>‹#›</a:t>
            </a:fld>
            <a:endParaRPr lang="uk-UA"/>
          </a:p>
        </p:txBody>
      </p:sp>
    </p:spTree>
    <p:extLst>
      <p:ext uri="{BB962C8B-B14F-4D97-AF65-F5344CB8AC3E}">
        <p14:creationId xmlns:p14="http://schemas.microsoft.com/office/powerpoint/2010/main" val="1562047958"/>
      </p:ext>
    </p:extLst>
  </p:cSld>
  <p:clrMap bg1="lt1" tx1="dk1" bg2="lt2" tx2="dk2" accent1="accent1" accent2="accent2" accent3="accent3" accent4="accent4" accent5="accent5" accent6="accent6" hlink="hlink" folHlink="folHlink"/>
  <p:sldLayoutIdLst>
    <p:sldLayoutId id="2147488064" r:id="rId1"/>
    <p:sldLayoutId id="2147488065" r:id="rId2"/>
    <p:sldLayoutId id="2147488066" r:id="rId3"/>
    <p:sldLayoutId id="2147488067" r:id="rId4"/>
    <p:sldLayoutId id="2147488069" r:id="rId5"/>
    <p:sldLayoutId id="2147488070" r:id="rId6"/>
    <p:sldLayoutId id="2147488071" r:id="rId7"/>
    <p:sldLayoutId id="2147488072" r:id="rId8"/>
    <p:sldLayoutId id="2147488074" r:id="rId9"/>
    <p:sldLayoutId id="2147488076" r:id="rId10"/>
    <p:sldLayoutId id="2147488077" r:id="rId11"/>
    <p:sldLayoutId id="2147488078" r:id="rId12"/>
    <p:sldLayoutId id="2147488079" r:id="rId13"/>
    <p:sldLayoutId id="2147488080" r:id="rId14"/>
    <p:sldLayoutId id="2147488081" r:id="rId15"/>
    <p:sldLayoutId id="2147488083" r:id="rId16"/>
    <p:sldLayoutId id="2147488084" r:id="rId17"/>
    <p:sldLayoutId id="2147488085" r:id="rId18"/>
    <p:sldLayoutId id="2147488086" r:id="rId19"/>
    <p:sldLayoutId id="2147488088" r:id="rId20"/>
    <p:sldLayoutId id="2147488089" r:id="rId21"/>
    <p:sldLayoutId id="2147488090" r:id="rId22"/>
    <p:sldLayoutId id="2147488091" r:id="rId23"/>
    <p:sldLayoutId id="2147488092" r:id="rId24"/>
    <p:sldLayoutId id="2147488093" r:id="rId25"/>
    <p:sldLayoutId id="2147488094" r:id="rId26"/>
    <p:sldLayoutId id="2147488095" r:id="rId27"/>
    <p:sldLayoutId id="2147488096" r:id="rId28"/>
    <p:sldLayoutId id="2147488099" r:id="rId29"/>
    <p:sldLayoutId id="2147488100" r:id="rId30"/>
    <p:sldLayoutId id="2147488101" r:id="rId31"/>
    <p:sldLayoutId id="2147488102" r:id="rId32"/>
    <p:sldLayoutId id="2147488103" r:id="rId33"/>
    <p:sldLayoutId id="2147488104" r:id="rId34"/>
    <p:sldLayoutId id="2147488105" r:id="rId35"/>
    <p:sldLayoutId id="2147488106" r:id="rId36"/>
    <p:sldLayoutId id="2147488107" r:id="rId37"/>
    <p:sldLayoutId id="2147488110" r:id="rId38"/>
    <p:sldLayoutId id="2147488111" r:id="rId39"/>
    <p:sldLayoutId id="2147488112" r:id="rId40"/>
    <p:sldLayoutId id="2147488113" r:id="rId41"/>
    <p:sldLayoutId id="2147488114" r:id="rId42"/>
    <p:sldLayoutId id="2147488115" r:id="rId43"/>
    <p:sldLayoutId id="2147488116" r:id="rId44"/>
    <p:sldLayoutId id="2147488117" r:id="rId45"/>
    <p:sldLayoutId id="2147488118" r:id="rId46"/>
    <p:sldLayoutId id="2147488119" r:id="rId47"/>
    <p:sldLayoutId id="2147488120" r:id="rId48"/>
    <p:sldLayoutId id="2147488121" r:id="rId49"/>
    <p:sldLayoutId id="2147488122" r:id="rId50"/>
    <p:sldLayoutId id="2147488123" r:id="rId51"/>
    <p:sldLayoutId id="2147488124" r:id="rId52"/>
    <p:sldLayoutId id="2147488125" r:id="rId53"/>
    <p:sldLayoutId id="2147488126" r:id="rId54"/>
    <p:sldLayoutId id="2147488127" r:id="rId55"/>
    <p:sldLayoutId id="2147488128" r:id="rId56"/>
    <p:sldLayoutId id="2147488129" r:id="rId57"/>
    <p:sldLayoutId id="2147488130" r:id="rId58"/>
    <p:sldLayoutId id="2147488131" r:id="rId59"/>
    <p:sldLayoutId id="2147488132" r:id="rId60"/>
    <p:sldLayoutId id="2147488133" r:id="rId61"/>
    <p:sldLayoutId id="2147488134" r:id="rId62"/>
    <p:sldLayoutId id="2147488135" r:id="rId63"/>
    <p:sldLayoutId id="2147488136" r:id="rId64"/>
    <p:sldLayoutId id="2147488137" r:id="rId65"/>
    <p:sldLayoutId id="2147488138" r:id="rId66"/>
    <p:sldLayoutId id="2147488139" r:id="rId67"/>
    <p:sldLayoutId id="2147488140" r:id="rId68"/>
    <p:sldLayoutId id="2147488141" r:id="rId69"/>
    <p:sldLayoutId id="2147488142" r:id="rId70"/>
    <p:sldLayoutId id="2147488143" r:id="rId71"/>
    <p:sldLayoutId id="2147488144" r:id="rId72"/>
    <p:sldLayoutId id="2147488146" r:id="rId73"/>
    <p:sldLayoutId id="2147488148" r:id="rId74"/>
    <p:sldLayoutId id="2147488149" r:id="rId75"/>
    <p:sldLayoutId id="2147488150" r:id="rId76"/>
    <p:sldLayoutId id="2147488151" r:id="rId77"/>
    <p:sldLayoutId id="2147488152" r:id="rId78"/>
    <p:sldLayoutId id="2147488153" r:id="rId79"/>
    <p:sldLayoutId id="2147488154" r:id="rId80"/>
    <p:sldLayoutId id="2147488155" r:id="rId81"/>
    <p:sldLayoutId id="2147488156" r:id="rId82"/>
    <p:sldLayoutId id="2147488157" r:id="rId83"/>
    <p:sldLayoutId id="2147488158" r:id="rId84"/>
    <p:sldLayoutId id="2147488159" r:id="rId85"/>
    <p:sldLayoutId id="2147488161" r:id="rId86"/>
    <p:sldLayoutId id="2147488162" r:id="rId87"/>
    <p:sldLayoutId id="2147488163" r:id="rId88"/>
    <p:sldLayoutId id="2147488164" r:id="rId89"/>
    <p:sldLayoutId id="2147488165" r:id="rId90"/>
    <p:sldLayoutId id="2147488166" r:id="rId91"/>
    <p:sldLayoutId id="2147488167" r:id="rId92"/>
    <p:sldLayoutId id="2147488168" r:id="rId93"/>
    <p:sldLayoutId id="2147488169" r:id="rId94"/>
    <p:sldLayoutId id="2147488171" r:id="rId95"/>
    <p:sldLayoutId id="2147488172" r:id="rId96"/>
    <p:sldLayoutId id="2147488173" r:id="rId97"/>
    <p:sldLayoutId id="2147488174" r:id="rId98"/>
    <p:sldLayoutId id="2147488175" r:id="rId99"/>
    <p:sldLayoutId id="2147488177" r:id="rId100"/>
    <p:sldLayoutId id="2147488178" r:id="rId101"/>
    <p:sldLayoutId id="2147488179" r:id="rId102"/>
    <p:sldLayoutId id="2147488181" r:id="rId103"/>
    <p:sldLayoutId id="2147488182" r:id="rId104"/>
    <p:sldLayoutId id="2147488183" r:id="rId105"/>
    <p:sldLayoutId id="2147488187" r:id="rId106"/>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4131257924"/>
      </p:ext>
    </p:extLst>
  </p:cSld>
  <p:clrMap bg1="lt1" tx1="dk1" bg2="lt2" tx2="dk2" accent1="accent1" accent2="accent2" accent3="accent3" accent4="accent4" accent5="accent5" accent6="accent6" hlink="hlink" folHlink="folHlink"/>
  <p:sldLayoutIdLst>
    <p:sldLayoutId id="2147488204" r:id="rId1"/>
    <p:sldLayoutId id="2147488205" r:id="rId2"/>
    <p:sldLayoutId id="2147488206" r:id="rId3"/>
    <p:sldLayoutId id="2147488207" r:id="rId4"/>
    <p:sldLayoutId id="2147488208" r:id="rId5"/>
    <p:sldLayoutId id="2147488209" r:id="rId6"/>
    <p:sldLayoutId id="2147488210" r:id="rId7"/>
    <p:sldLayoutId id="2147488211" r:id="rId8"/>
    <p:sldLayoutId id="2147488212" r:id="rId9"/>
    <p:sldLayoutId id="2147488213" r:id="rId10"/>
    <p:sldLayoutId id="2147488214" r:id="rId11"/>
    <p:sldLayoutId id="2147488215" r:id="rId12"/>
    <p:sldLayoutId id="2147488216" r:id="rId13"/>
    <p:sldLayoutId id="2147488217" r:id="rId14"/>
    <p:sldLayoutId id="2147488218" r:id="rId15"/>
    <p:sldLayoutId id="2147488219" r:id="rId16"/>
    <p:sldLayoutId id="2147488220" r:id="rId17"/>
    <p:sldLayoutId id="2147488221" r:id="rId18"/>
    <p:sldLayoutId id="2147488222" r:id="rId19"/>
    <p:sldLayoutId id="2147488223" r:id="rId20"/>
    <p:sldLayoutId id="2147488224" r:id="rId21"/>
    <p:sldLayoutId id="2147488225" r:id="rId22"/>
    <p:sldLayoutId id="2147488226" r:id="rId23"/>
    <p:sldLayoutId id="2147488227" r:id="rId24"/>
    <p:sldLayoutId id="2147488228" r:id="rId25"/>
    <p:sldLayoutId id="2147488229" r:id="rId26"/>
    <p:sldLayoutId id="2147488230" r:id="rId27"/>
    <p:sldLayoutId id="2147488231" r:id="rId28"/>
    <p:sldLayoutId id="2147488232" r:id="rId29"/>
    <p:sldLayoutId id="2147488233" r:id="rId30"/>
    <p:sldLayoutId id="2147488234" r:id="rId31"/>
    <p:sldLayoutId id="2147488235" r:id="rId32"/>
    <p:sldLayoutId id="2147488236" r:id="rId33"/>
    <p:sldLayoutId id="2147488237" r:id="rId34"/>
    <p:sldLayoutId id="2147488238" r:id="rId35"/>
    <p:sldLayoutId id="2147488239" r:id="rId36"/>
    <p:sldLayoutId id="2147488240" r:id="rId37"/>
    <p:sldLayoutId id="2147488241" r:id="rId38"/>
    <p:sldLayoutId id="2147488242" r:id="rId39"/>
    <p:sldLayoutId id="2147488243" r:id="rId40"/>
    <p:sldLayoutId id="2147488244" r:id="rId41"/>
    <p:sldLayoutId id="2147488245" r:id="rId42"/>
    <p:sldLayoutId id="2147488246" r:id="rId43"/>
    <p:sldLayoutId id="2147488247" r:id="rId44"/>
    <p:sldLayoutId id="2147488248" r:id="rId45"/>
    <p:sldLayoutId id="2147488249" r:id="rId4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guide id="37" orient="horz" pos="296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963622104"/>
      </p:ext>
    </p:extLst>
  </p:cSld>
  <p:clrMap bg1="lt1" tx1="dk1" bg2="lt2" tx2="dk2" accent1="accent1" accent2="accent2" accent3="accent3" accent4="accent4" accent5="accent5" accent6="accent6" hlink="hlink" folHlink="folHlink"/>
  <p:sldLayoutIdLst>
    <p:sldLayoutId id="2147488254" r:id="rId1"/>
    <p:sldLayoutId id="2147488255" r:id="rId2"/>
    <p:sldLayoutId id="2147488256" r:id="rId3"/>
    <p:sldLayoutId id="2147488257" r:id="rId4"/>
    <p:sldLayoutId id="2147488258" r:id="rId5"/>
    <p:sldLayoutId id="2147488259" r:id="rId6"/>
    <p:sldLayoutId id="2147488260" r:id="rId7"/>
    <p:sldLayoutId id="2147488261" r:id="rId8"/>
    <p:sldLayoutId id="2147488262" r:id="rId9"/>
    <p:sldLayoutId id="2147488263" r:id="rId10"/>
    <p:sldLayoutId id="2147488264" r:id="rId11"/>
    <p:sldLayoutId id="2147488265" r:id="rId12"/>
    <p:sldLayoutId id="2147488266" r:id="rId13"/>
    <p:sldLayoutId id="2147488267" r:id="rId14"/>
    <p:sldLayoutId id="2147488268" r:id="rId15"/>
    <p:sldLayoutId id="2147488269" r:id="rId16"/>
    <p:sldLayoutId id="2147488270" r:id="rId17"/>
    <p:sldLayoutId id="2147488271" r:id="rId18"/>
    <p:sldLayoutId id="2147488272" r:id="rId19"/>
    <p:sldLayoutId id="2147488273" r:id="rId20"/>
    <p:sldLayoutId id="2147488274" r:id="rId21"/>
    <p:sldLayoutId id="2147488275" r:id="rId22"/>
    <p:sldLayoutId id="2147488276" r:id="rId23"/>
    <p:sldLayoutId id="2147488277" r:id="rId24"/>
    <p:sldLayoutId id="2147488278" r:id="rId25"/>
    <p:sldLayoutId id="2147488279" r:id="rId26"/>
    <p:sldLayoutId id="2147488280" r:id="rId27"/>
    <p:sldLayoutId id="2147488281" r:id="rId28"/>
    <p:sldLayoutId id="2147488282" r:id="rId29"/>
    <p:sldLayoutId id="2147488283" r:id="rId30"/>
    <p:sldLayoutId id="2147488284" r:id="rId31"/>
    <p:sldLayoutId id="2147488285" r:id="rId32"/>
    <p:sldLayoutId id="2147488286" r:id="rId33"/>
    <p:sldLayoutId id="2147488287" r:id="rId34"/>
    <p:sldLayoutId id="2147488288" r:id="rId35"/>
    <p:sldLayoutId id="2147488289" r:id="rId36"/>
    <p:sldLayoutId id="2147488290" r:id="rId37"/>
    <p:sldLayoutId id="2147488291" r:id="rId38"/>
    <p:sldLayoutId id="2147488292" r:id="rId39"/>
    <p:sldLayoutId id="2147488293" r:id="rId40"/>
    <p:sldLayoutId id="2147488294" r:id="rId4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April 2019 / © 2019 IBM Corporation</a:t>
            </a:r>
          </a:p>
        </p:txBody>
      </p:sp>
    </p:spTree>
    <p:extLst>
      <p:ext uri="{BB962C8B-B14F-4D97-AF65-F5344CB8AC3E}">
        <p14:creationId xmlns:p14="http://schemas.microsoft.com/office/powerpoint/2010/main" val="1670285385"/>
      </p:ext>
    </p:extLst>
  </p:cSld>
  <p:clrMap bg1="lt1" tx1="dk1" bg2="lt2" tx2="dk2" accent1="accent1" accent2="accent2" accent3="accent3" accent4="accent4" accent5="accent5" accent6="accent6" hlink="hlink" folHlink="folHlink"/>
  <p:sldLayoutIdLst>
    <p:sldLayoutId id="2147488296" r:id="rId1"/>
    <p:sldLayoutId id="2147488297" r:id="rId2"/>
    <p:sldLayoutId id="2147488298" r:id="rId3"/>
    <p:sldLayoutId id="2147488299" r:id="rId4"/>
    <p:sldLayoutId id="2147488300" r:id="rId5"/>
    <p:sldLayoutId id="2147488301" r:id="rId6"/>
    <p:sldLayoutId id="2147488302" r:id="rId7"/>
    <p:sldLayoutId id="2147488303" r:id="rId8"/>
    <p:sldLayoutId id="2147488304" r:id="rId9"/>
    <p:sldLayoutId id="2147488305" r:id="rId10"/>
    <p:sldLayoutId id="2147488306" r:id="rId11"/>
    <p:sldLayoutId id="2147488307" r:id="rId12"/>
    <p:sldLayoutId id="2147488308" r:id="rId13"/>
    <p:sldLayoutId id="2147488309" r:id="rId14"/>
    <p:sldLayoutId id="2147488310" r:id="rId15"/>
    <p:sldLayoutId id="2147488311" r:id="rId16"/>
    <p:sldLayoutId id="2147488312" r:id="rId17"/>
    <p:sldLayoutId id="2147488313" r:id="rId18"/>
    <p:sldLayoutId id="2147488314" r:id="rId19"/>
    <p:sldLayoutId id="2147488315" r:id="rId20"/>
    <p:sldLayoutId id="2147488316" r:id="rId21"/>
    <p:sldLayoutId id="2147488317" r:id="rId22"/>
    <p:sldLayoutId id="2147488318" r:id="rId23"/>
    <p:sldLayoutId id="2147488319" r:id="rId24"/>
    <p:sldLayoutId id="2147488320" r:id="rId25"/>
    <p:sldLayoutId id="2147488321" r:id="rId26"/>
    <p:sldLayoutId id="2147488322" r:id="rId27"/>
    <p:sldLayoutId id="2147488323" r:id="rId28"/>
    <p:sldLayoutId id="2147488324" r:id="rId29"/>
    <p:sldLayoutId id="2147488325" r:id="rId30"/>
    <p:sldLayoutId id="2147488326" r:id="rId31"/>
    <p:sldLayoutId id="2147488327" r:id="rId32"/>
    <p:sldLayoutId id="2147488328" r:id="rId33"/>
    <p:sldLayoutId id="2147488329" r:id="rId34"/>
    <p:sldLayoutId id="2147488330" r:id="rId35"/>
    <p:sldLayoutId id="2147488331" r:id="rId36"/>
    <p:sldLayoutId id="2147488332" r:id="rId37"/>
    <p:sldLayoutId id="2147488333"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April 2019 / © 2019 IBM Corporation</a:t>
            </a:r>
          </a:p>
        </p:txBody>
      </p:sp>
    </p:spTree>
    <p:extLst>
      <p:ext uri="{BB962C8B-B14F-4D97-AF65-F5344CB8AC3E}">
        <p14:creationId xmlns:p14="http://schemas.microsoft.com/office/powerpoint/2010/main" val="3028821214"/>
      </p:ext>
    </p:extLst>
  </p:cSld>
  <p:clrMap bg1="lt1" tx1="dk1" bg2="lt2" tx2="dk2" accent1="accent1" accent2="accent2" accent3="accent3" accent4="accent4" accent5="accent5" accent6="accent6" hlink="hlink" folHlink="folHlink"/>
  <p:sldLayoutIdLst>
    <p:sldLayoutId id="2147488338" r:id="rId1"/>
    <p:sldLayoutId id="2147488339" r:id="rId2"/>
    <p:sldLayoutId id="2147488340" r:id="rId3"/>
    <p:sldLayoutId id="2147488341" r:id="rId4"/>
    <p:sldLayoutId id="2147488342" r:id="rId5"/>
    <p:sldLayoutId id="2147488343" r:id="rId6"/>
    <p:sldLayoutId id="2147488344" r:id="rId7"/>
    <p:sldLayoutId id="2147488345" r:id="rId8"/>
    <p:sldLayoutId id="2147488346" r:id="rId9"/>
    <p:sldLayoutId id="2147488347" r:id="rId10"/>
    <p:sldLayoutId id="2147488348" r:id="rId11"/>
    <p:sldLayoutId id="2147488349" r:id="rId12"/>
    <p:sldLayoutId id="2147488350" r:id="rId13"/>
    <p:sldLayoutId id="2147488351" r:id="rId14"/>
    <p:sldLayoutId id="2147488352" r:id="rId15"/>
    <p:sldLayoutId id="2147488353" r:id="rId16"/>
    <p:sldLayoutId id="2147488354" r:id="rId17"/>
    <p:sldLayoutId id="2147488355" r:id="rId18"/>
    <p:sldLayoutId id="2147488356" r:id="rId19"/>
    <p:sldLayoutId id="2147488357" r:id="rId20"/>
    <p:sldLayoutId id="2147488358" r:id="rId21"/>
    <p:sldLayoutId id="2147488359" r:id="rId22"/>
    <p:sldLayoutId id="2147488360" r:id="rId23"/>
    <p:sldLayoutId id="2147488361" r:id="rId24"/>
    <p:sldLayoutId id="2147488362" r:id="rId25"/>
    <p:sldLayoutId id="2147488363" r:id="rId26"/>
    <p:sldLayoutId id="2147488364" r:id="rId27"/>
    <p:sldLayoutId id="2147488365" r:id="rId28"/>
    <p:sldLayoutId id="2147488366" r:id="rId29"/>
    <p:sldLayoutId id="2147488367" r:id="rId30"/>
    <p:sldLayoutId id="2147488368" r:id="rId31"/>
    <p:sldLayoutId id="2147488369" r:id="rId32"/>
    <p:sldLayoutId id="2147488370" r:id="rId33"/>
    <p:sldLayoutId id="2147488371" r:id="rId34"/>
    <p:sldLayoutId id="2147488372" r:id="rId35"/>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925192573"/>
      </p:ext>
    </p:extLst>
  </p:cSld>
  <p:clrMap bg1="lt1" tx1="dk1" bg2="lt2" tx2="dk2" accent1="accent1" accent2="accent2" accent3="accent3" accent4="accent4" accent5="accent5" accent6="accent6" hlink="hlink" folHlink="folHlink"/>
  <p:sldLayoutIdLst>
    <p:sldLayoutId id="2147488374" r:id="rId1"/>
    <p:sldLayoutId id="2147488375" r:id="rId2"/>
    <p:sldLayoutId id="2147488376" r:id="rId3"/>
    <p:sldLayoutId id="2147488377" r:id="rId4"/>
    <p:sldLayoutId id="2147488378" r:id="rId5"/>
    <p:sldLayoutId id="2147488379" r:id="rId6"/>
    <p:sldLayoutId id="2147488380" r:id="rId7"/>
    <p:sldLayoutId id="2147488381" r:id="rId8"/>
    <p:sldLayoutId id="2147488382" r:id="rId9"/>
    <p:sldLayoutId id="2147488383" r:id="rId10"/>
    <p:sldLayoutId id="2147488384" r:id="rId11"/>
    <p:sldLayoutId id="2147488385" r:id="rId12"/>
    <p:sldLayoutId id="2147488386" r:id="rId13"/>
    <p:sldLayoutId id="2147488387" r:id="rId14"/>
    <p:sldLayoutId id="2147488388" r:id="rId15"/>
    <p:sldLayoutId id="2147488389" r:id="rId16"/>
    <p:sldLayoutId id="2147488390" r:id="rId17"/>
    <p:sldLayoutId id="2147488391" r:id="rId18"/>
    <p:sldLayoutId id="2147488392" r:id="rId19"/>
    <p:sldLayoutId id="2147488393" r:id="rId20"/>
    <p:sldLayoutId id="2147488394" r:id="rId21"/>
    <p:sldLayoutId id="2147488395" r:id="rId22"/>
    <p:sldLayoutId id="2147488396" r:id="rId23"/>
    <p:sldLayoutId id="2147488397" r:id="rId24"/>
    <p:sldLayoutId id="2147488398" r:id="rId25"/>
    <p:sldLayoutId id="2147488399" r:id="rId26"/>
    <p:sldLayoutId id="2147488400" r:id="rId27"/>
    <p:sldLayoutId id="2147488401" r:id="rId28"/>
    <p:sldLayoutId id="2147488402" r:id="rId29"/>
    <p:sldLayoutId id="2147488403" r:id="rId30"/>
    <p:sldLayoutId id="2147488404" r:id="rId31"/>
    <p:sldLayoutId id="2147488405" r:id="rId32"/>
    <p:sldLayoutId id="2147488406" r:id="rId33"/>
    <p:sldLayoutId id="2147488407" r:id="rId34"/>
    <p:sldLayoutId id="2147488408" r:id="rId35"/>
    <p:sldLayoutId id="2147488409" r:id="rId36"/>
    <p:sldLayoutId id="2147488410" r:id="rId37"/>
    <p:sldLayoutId id="2147488411" r:id="rId38"/>
    <p:sldLayoutId id="2147488412" r:id="rId39"/>
    <p:sldLayoutId id="2147488413" r:id="rId40"/>
    <p:sldLayoutId id="2147488414" r:id="rId41"/>
    <p:sldLayoutId id="2147488415" r:id="rId42"/>
    <p:sldLayoutId id="2147488416" r:id="rId43"/>
    <p:sldLayoutId id="2147488417" r:id="rId44"/>
    <p:sldLayoutId id="2147488418" r:id="rId45"/>
    <p:sldLayoutId id="2147488419"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guide id="37" orient="horz" pos="29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p:cNvSpPr>
            <a:spLocks noGrp="1"/>
          </p:cNvSpPr>
          <p:nvPr>
            <p:ph type="sldNum" sz="quarter" idx="4"/>
          </p:nvPr>
        </p:nvSpPr>
        <p:spPr>
          <a:xfrm>
            <a:off x="228667" y="4787902"/>
            <a:ext cx="365760" cy="166687"/>
          </a:xfrm>
          <a:prstGeom prst="rect">
            <a:avLst/>
          </a:prstGeom>
        </p:spPr>
        <p:txBody>
          <a:bodyPr vert="horz" lIns="0" tIns="0" rIns="0" bIns="0" rtlCol="0" anchor="ctr"/>
          <a:lstStyle>
            <a:lvl1pPr algn="l">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7" name="Footer Placeholder"/>
          <p:cNvSpPr>
            <a:spLocks noGrp="1"/>
          </p:cNvSpPr>
          <p:nvPr>
            <p:ph type="ftr" sz="quarter" idx="3"/>
          </p:nvPr>
        </p:nvSpPr>
        <p:spPr>
          <a:xfrm>
            <a:off x="603319" y="4787902"/>
            <a:ext cx="3739896" cy="166687"/>
          </a:xfrm>
          <a:prstGeom prst="rect">
            <a:avLst/>
          </a:prstGeom>
        </p:spPr>
        <p:txBody>
          <a:bodyPr vert="horz" lIns="0" tIns="0" rIns="0" bIns="0" rtlCol="0" anchor="ctr"/>
          <a:lstStyle>
            <a:lvl1pPr marL="0" marR="0" indent="0" algn="l" defTabSz="685958"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77572754"/>
      </p:ext>
    </p:extLst>
  </p:cSld>
  <p:clrMap bg1="dk1" tx1="lt1" bg2="dk2" tx2="lt2" accent1="accent1" accent2="accent2" accent3="accent3" accent4="accent4" accent5="accent5" accent6="accent6" hlink="hlink" folHlink="folHlink"/>
  <p:sldLayoutIdLst>
    <p:sldLayoutId id="2147487056" r:id="rId1"/>
    <p:sldLayoutId id="2147487057" r:id="rId2"/>
    <p:sldLayoutId id="2147487058" r:id="rId3"/>
    <p:sldLayoutId id="2147487059" r:id="rId4"/>
    <p:sldLayoutId id="2147487060" r:id="rId5"/>
    <p:sldLayoutId id="2147487061" r:id="rId6"/>
    <p:sldLayoutId id="2147487062" r:id="rId7"/>
    <p:sldLayoutId id="2147487063" r:id="rId8"/>
    <p:sldLayoutId id="2147487064" r:id="rId9"/>
    <p:sldLayoutId id="2147487065" r:id="rId10"/>
    <p:sldLayoutId id="2147487066" r:id="rId11"/>
    <p:sldLayoutId id="2147487067" r:id="rId12"/>
    <p:sldLayoutId id="2147487068" r:id="rId13"/>
    <p:sldLayoutId id="2147487069" r:id="rId14"/>
    <p:sldLayoutId id="2147487070" r:id="rId15"/>
    <p:sldLayoutId id="2147487071" r:id="rId16"/>
    <p:sldLayoutId id="2147487072" r:id="rId17"/>
    <p:sldLayoutId id="2147487073" r:id="rId18"/>
    <p:sldLayoutId id="2147487074" r:id="rId19"/>
    <p:sldLayoutId id="2147487075" r:id="rId20"/>
    <p:sldLayoutId id="2147487076" r:id="rId21"/>
    <p:sldLayoutId id="2147487077" r:id="rId22"/>
    <p:sldLayoutId id="2147487078" r:id="rId23"/>
    <p:sldLayoutId id="2147487079" r:id="rId24"/>
    <p:sldLayoutId id="2147487080" r:id="rId25"/>
    <p:sldLayoutId id="2147487081" r:id="rId26"/>
    <p:sldLayoutId id="2147487082" r:id="rId27"/>
    <p:sldLayoutId id="2147487083" r:id="rId28"/>
    <p:sldLayoutId id="2147487084" r:id="rId29"/>
    <p:sldLayoutId id="2147487085" r:id="rId30"/>
    <p:sldLayoutId id="2147487086" r:id="rId31"/>
    <p:sldLayoutId id="214748708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50" algn="l" rtl="0" eaLnBrk="1" fontAlgn="base" hangingPunct="1">
        <a:lnSpc>
          <a:spcPct val="90000"/>
        </a:lnSpc>
        <a:spcBef>
          <a:spcPct val="0"/>
        </a:spcBef>
        <a:spcAft>
          <a:spcPct val="0"/>
        </a:spcAft>
        <a:defRPr sz="2220">
          <a:solidFill>
            <a:srgbClr val="191919"/>
          </a:solidFill>
          <a:latin typeface="IBM Plex Sans" pitchFamily="34" charset="0"/>
        </a:defRPr>
      </a:lvl6pPr>
      <a:lvl7pPr marL="725103" algn="l" rtl="0" eaLnBrk="1" fontAlgn="base" hangingPunct="1">
        <a:lnSpc>
          <a:spcPct val="90000"/>
        </a:lnSpc>
        <a:spcBef>
          <a:spcPct val="0"/>
        </a:spcBef>
        <a:spcAft>
          <a:spcPct val="0"/>
        </a:spcAft>
        <a:defRPr sz="2220">
          <a:solidFill>
            <a:srgbClr val="191919"/>
          </a:solidFill>
          <a:latin typeface="IBM Plex Sans" pitchFamily="34" charset="0"/>
        </a:defRPr>
      </a:lvl7pPr>
      <a:lvl8pPr marL="1087653"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04"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4" indent="-173728"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87" indent="-173728"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28" indent="-173728"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45" indent="-173728"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42" indent="-129664"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195" indent="-129664"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745" indent="-129664"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298" indent="-129664"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03" rtl="0" eaLnBrk="1" latinLnBrk="0" hangingPunct="1">
        <a:defRPr sz="1428" kern="1200">
          <a:solidFill>
            <a:schemeClr val="tx1"/>
          </a:solidFill>
          <a:latin typeface="+mn-lt"/>
          <a:ea typeface="+mn-ea"/>
          <a:cs typeface="+mn-cs"/>
        </a:defRPr>
      </a:lvl1pPr>
      <a:lvl2pPr marL="362550" algn="l" defTabSz="725103" rtl="0" eaLnBrk="1" latinLnBrk="0" hangingPunct="1">
        <a:defRPr sz="1428" kern="1200">
          <a:solidFill>
            <a:schemeClr val="tx1"/>
          </a:solidFill>
          <a:latin typeface="+mn-lt"/>
          <a:ea typeface="+mn-ea"/>
          <a:cs typeface="+mn-cs"/>
        </a:defRPr>
      </a:lvl2pPr>
      <a:lvl3pPr marL="725103" algn="l" defTabSz="725103" rtl="0" eaLnBrk="1" latinLnBrk="0" hangingPunct="1">
        <a:defRPr sz="1428" kern="1200">
          <a:solidFill>
            <a:schemeClr val="tx1"/>
          </a:solidFill>
          <a:latin typeface="+mn-lt"/>
          <a:ea typeface="+mn-ea"/>
          <a:cs typeface="+mn-cs"/>
        </a:defRPr>
      </a:lvl3pPr>
      <a:lvl4pPr marL="1087653" algn="l" defTabSz="725103" rtl="0" eaLnBrk="1" latinLnBrk="0" hangingPunct="1">
        <a:defRPr sz="1428" kern="1200">
          <a:solidFill>
            <a:schemeClr val="tx1"/>
          </a:solidFill>
          <a:latin typeface="+mn-lt"/>
          <a:ea typeface="+mn-ea"/>
          <a:cs typeface="+mn-cs"/>
        </a:defRPr>
      </a:lvl4pPr>
      <a:lvl5pPr marL="1450204" algn="l" defTabSz="725103" rtl="0" eaLnBrk="1" latinLnBrk="0" hangingPunct="1">
        <a:defRPr sz="1428" kern="1200">
          <a:solidFill>
            <a:schemeClr val="tx1"/>
          </a:solidFill>
          <a:latin typeface="+mn-lt"/>
          <a:ea typeface="+mn-ea"/>
          <a:cs typeface="+mn-cs"/>
        </a:defRPr>
      </a:lvl5pPr>
      <a:lvl6pPr marL="1812756" algn="l" defTabSz="725103" rtl="0" eaLnBrk="1" latinLnBrk="0" hangingPunct="1">
        <a:defRPr sz="1428" kern="1200">
          <a:solidFill>
            <a:schemeClr val="tx1"/>
          </a:solidFill>
          <a:latin typeface="+mn-lt"/>
          <a:ea typeface="+mn-ea"/>
          <a:cs typeface="+mn-cs"/>
        </a:defRPr>
      </a:lvl6pPr>
      <a:lvl7pPr marL="2175305" algn="l" defTabSz="725103" rtl="0" eaLnBrk="1" latinLnBrk="0" hangingPunct="1">
        <a:defRPr sz="1428" kern="1200">
          <a:solidFill>
            <a:schemeClr val="tx1"/>
          </a:solidFill>
          <a:latin typeface="+mn-lt"/>
          <a:ea typeface="+mn-ea"/>
          <a:cs typeface="+mn-cs"/>
        </a:defRPr>
      </a:lvl7pPr>
      <a:lvl8pPr marL="2537857" algn="l" defTabSz="725103" rtl="0" eaLnBrk="1" latinLnBrk="0" hangingPunct="1">
        <a:defRPr sz="1428" kern="1200">
          <a:solidFill>
            <a:schemeClr val="tx1"/>
          </a:solidFill>
          <a:latin typeface="+mn-lt"/>
          <a:ea typeface="+mn-ea"/>
          <a:cs typeface="+mn-cs"/>
        </a:defRPr>
      </a:lvl8pPr>
      <a:lvl9pPr marL="2900408" algn="l" defTabSz="725103"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99"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99" baseline="0">
                <a:solidFill>
                  <a:schemeClr val="tx1"/>
                </a:solidFill>
                <a:latin typeface="+mn-lt"/>
                <a:ea typeface="Arial" charset="0"/>
                <a:cs typeface="Arial" charset="0"/>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289450784"/>
      </p:ext>
    </p:extLst>
  </p:cSld>
  <p:clrMap bg1="lt1" tx1="dk1" bg2="lt2" tx2="dk2" accent1="accent1" accent2="accent2" accent3="accent3" accent4="accent4" accent5="accent5" accent6="accent6" hlink="hlink" folHlink="folHlink"/>
  <p:sldLayoutIdLst>
    <p:sldLayoutId id="2147487134" r:id="rId1"/>
    <p:sldLayoutId id="2147487135" r:id="rId2"/>
    <p:sldLayoutId id="2147487136" r:id="rId3"/>
    <p:sldLayoutId id="2147487137" r:id="rId4"/>
    <p:sldLayoutId id="2147487138" r:id="rId5"/>
    <p:sldLayoutId id="2147487139" r:id="rId6"/>
    <p:sldLayoutId id="2147487140" r:id="rId7"/>
    <p:sldLayoutId id="2147487141" r:id="rId8"/>
    <p:sldLayoutId id="2147487142" r:id="rId9"/>
    <p:sldLayoutId id="2147487143" r:id="rId10"/>
    <p:sldLayoutId id="2147487144" r:id="rId11"/>
    <p:sldLayoutId id="2147487145" r:id="rId12"/>
    <p:sldLayoutId id="2147487146" r:id="rId13"/>
    <p:sldLayoutId id="2147487147" r:id="rId14"/>
    <p:sldLayoutId id="2147487148" r:id="rId15"/>
    <p:sldLayoutId id="2147487149" r:id="rId16"/>
    <p:sldLayoutId id="2147487150" r:id="rId17"/>
    <p:sldLayoutId id="2147487151" r:id="rId18"/>
    <p:sldLayoutId id="2147487152" r:id="rId19"/>
    <p:sldLayoutId id="2147487153" r:id="rId20"/>
    <p:sldLayoutId id="2147487154" r:id="rId21"/>
    <p:sldLayoutId id="2147487155" r:id="rId22"/>
    <p:sldLayoutId id="2147487156" r:id="rId23"/>
    <p:sldLayoutId id="2147487157" r:id="rId24"/>
    <p:sldLayoutId id="2147487158" r:id="rId25"/>
    <p:sldLayoutId id="2147487159" r:id="rId26"/>
    <p:sldLayoutId id="2147487160" r:id="rId27"/>
    <p:sldLayoutId id="2147487161" r:id="rId28"/>
    <p:sldLayoutId id="2147487162" r:id="rId29"/>
    <p:sldLayoutId id="2147487163" r:id="rId30"/>
    <p:sldLayoutId id="2147487164" r:id="rId31"/>
    <p:sldLayoutId id="2147487165" r:id="rId32"/>
    <p:sldLayoutId id="2147487166" r:id="rId33"/>
    <p:sldLayoutId id="2147487167" r:id="rId34"/>
    <p:sldLayoutId id="2147487168" r:id="rId35"/>
    <p:sldLayoutId id="2147487169" r:id="rId36"/>
    <p:sldLayoutId id="2147487170" r:id="rId37"/>
    <p:sldLayoutId id="2147487171" r:id="rId38"/>
    <p:sldLayoutId id="2147487172" r:id="rId39"/>
    <p:sldLayoutId id="2147487173" r:id="rId40"/>
  </p:sldLayoutIdLst>
  <p:hf sldNum="0" hdr="0" dt="0"/>
  <p:txStyles>
    <p:titleStyle>
      <a:lvl1pPr algn="l" defTabSz="456732" rtl="0" eaLnBrk="1" latinLnBrk="0" hangingPunct="1">
        <a:lnSpc>
          <a:spcPct val="90000"/>
        </a:lnSpc>
        <a:spcBef>
          <a:spcPct val="0"/>
        </a:spcBef>
        <a:buNone/>
        <a:defRPr sz="2398" kern="1200">
          <a:solidFill>
            <a:schemeClr val="tx1"/>
          </a:solidFill>
          <a:latin typeface="+mj-lt"/>
          <a:ea typeface="Arial" charset="0"/>
          <a:cs typeface="Arial" charset="0"/>
        </a:defRPr>
      </a:lvl1pPr>
    </p:titleStyle>
    <p:bodyStyle>
      <a:lvl1pPr marL="0" indent="0" algn="l" defTabSz="456732" rtl="0" eaLnBrk="1" latinLnBrk="0" hangingPunct="1">
        <a:lnSpc>
          <a:spcPct val="100000"/>
        </a:lnSpc>
        <a:spcBef>
          <a:spcPts val="1100"/>
        </a:spcBef>
        <a:buFont typeface="Arial"/>
        <a:buNone/>
        <a:defRPr sz="1399" kern="1200">
          <a:solidFill>
            <a:schemeClr val="tx1"/>
          </a:solidFill>
          <a:latin typeface="+mn-lt"/>
          <a:ea typeface="Arial" charset="0"/>
          <a:cs typeface="Arial" charset="0"/>
        </a:defRPr>
      </a:lvl1pPr>
      <a:lvl2pPr marL="172861" indent="-172861" algn="l" defTabSz="456732" rtl="0" eaLnBrk="1" latinLnBrk="0" hangingPunct="1">
        <a:lnSpc>
          <a:spcPct val="100000"/>
        </a:lnSpc>
        <a:spcBef>
          <a:spcPts val="1100"/>
        </a:spcBef>
        <a:spcAft>
          <a:spcPts val="0"/>
        </a:spcAft>
        <a:buFont typeface="Arial"/>
        <a:buChar char="–"/>
        <a:defRPr sz="1399" kern="1200">
          <a:solidFill>
            <a:schemeClr val="tx1"/>
          </a:solidFill>
          <a:latin typeface="+mn-lt"/>
          <a:ea typeface="Arial" charset="0"/>
          <a:cs typeface="Arial" charset="0"/>
        </a:defRPr>
      </a:lvl2pPr>
      <a:lvl3pPr marL="396468" indent="-172861" algn="l" defTabSz="456732" rtl="0" eaLnBrk="1" latinLnBrk="0" hangingPunct="1">
        <a:lnSpc>
          <a:spcPct val="100000"/>
        </a:lnSpc>
        <a:spcBef>
          <a:spcPts val="1100"/>
        </a:spcBef>
        <a:spcAft>
          <a:spcPts val="0"/>
        </a:spcAft>
        <a:buFont typeface="Arial"/>
        <a:buChar char="•"/>
        <a:defRPr sz="1399" kern="1200">
          <a:solidFill>
            <a:schemeClr val="tx1"/>
          </a:solidFill>
          <a:latin typeface="+mn-lt"/>
          <a:ea typeface="Arial" charset="0"/>
          <a:cs typeface="Arial" charset="0"/>
        </a:defRPr>
      </a:lvl3pPr>
      <a:lvl4pPr marL="624834" indent="-168103" algn="l" defTabSz="456732" rtl="0" eaLnBrk="1" latinLnBrk="0" hangingPunct="1">
        <a:lnSpc>
          <a:spcPct val="100000"/>
        </a:lnSpc>
        <a:spcBef>
          <a:spcPts val="1100"/>
        </a:spcBef>
        <a:spcAft>
          <a:spcPts val="0"/>
        </a:spcAft>
        <a:buFont typeface="Arial"/>
        <a:buChar char="–"/>
        <a:defRPr sz="1399" kern="1200">
          <a:solidFill>
            <a:schemeClr val="tx1"/>
          </a:solidFill>
          <a:latin typeface="+mn-lt"/>
          <a:ea typeface="Arial" charset="0"/>
          <a:cs typeface="Arial" charset="0"/>
        </a:defRPr>
      </a:lvl4pPr>
      <a:lvl5pPr marL="802452" indent="-172861" algn="l" defTabSz="456732" rtl="0" eaLnBrk="1" latinLnBrk="0" hangingPunct="1">
        <a:lnSpc>
          <a:spcPct val="100000"/>
        </a:lnSpc>
        <a:spcBef>
          <a:spcPts val="1100"/>
        </a:spcBef>
        <a:spcAft>
          <a:spcPts val="0"/>
        </a:spcAft>
        <a:buFont typeface="Arial"/>
        <a:buChar char="»"/>
        <a:defRPr sz="1399" kern="1200">
          <a:solidFill>
            <a:schemeClr val="tx1"/>
          </a:solidFill>
          <a:latin typeface="+mn-lt"/>
          <a:ea typeface="Arial" charset="0"/>
          <a:cs typeface="Arial" charset="0"/>
        </a:defRPr>
      </a:lvl5pPr>
      <a:lvl6pPr marL="2512022" indent="-228365" algn="l" defTabSz="456732" rtl="0" eaLnBrk="1" latinLnBrk="0" hangingPunct="1">
        <a:spcBef>
          <a:spcPct val="20000"/>
        </a:spcBef>
        <a:buFont typeface="Arial"/>
        <a:buChar char="•"/>
        <a:defRPr sz="1999" kern="1200">
          <a:solidFill>
            <a:schemeClr val="tx1"/>
          </a:solidFill>
          <a:latin typeface="+mn-lt"/>
          <a:ea typeface="+mn-ea"/>
          <a:cs typeface="+mn-cs"/>
        </a:defRPr>
      </a:lvl6pPr>
      <a:lvl7pPr marL="2968754" indent="-228365" algn="l" defTabSz="456732" rtl="0" eaLnBrk="1" latinLnBrk="0" hangingPunct="1">
        <a:spcBef>
          <a:spcPct val="20000"/>
        </a:spcBef>
        <a:buFont typeface="Arial"/>
        <a:buChar char="•"/>
        <a:defRPr sz="1999" kern="1200">
          <a:solidFill>
            <a:schemeClr val="tx1"/>
          </a:solidFill>
          <a:latin typeface="+mn-lt"/>
          <a:ea typeface="+mn-ea"/>
          <a:cs typeface="+mn-cs"/>
        </a:defRPr>
      </a:lvl7pPr>
      <a:lvl8pPr marL="3425486" indent="-228365" algn="l" defTabSz="456732" rtl="0" eaLnBrk="1" latinLnBrk="0" hangingPunct="1">
        <a:spcBef>
          <a:spcPct val="20000"/>
        </a:spcBef>
        <a:buFont typeface="Arial"/>
        <a:buChar char="•"/>
        <a:defRPr sz="1999" kern="1200">
          <a:solidFill>
            <a:schemeClr val="tx1"/>
          </a:solidFill>
          <a:latin typeface="+mn-lt"/>
          <a:ea typeface="+mn-ea"/>
          <a:cs typeface="+mn-cs"/>
        </a:defRPr>
      </a:lvl8pPr>
      <a:lvl9pPr marL="3882217" indent="-228365" algn="l" defTabSz="456732"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6732" rtl="0" eaLnBrk="1" latinLnBrk="0" hangingPunct="1">
        <a:defRPr sz="1799" kern="1200">
          <a:solidFill>
            <a:schemeClr val="tx1"/>
          </a:solidFill>
          <a:latin typeface="+mn-lt"/>
          <a:ea typeface="+mn-ea"/>
          <a:cs typeface="+mn-cs"/>
        </a:defRPr>
      </a:lvl1pPr>
      <a:lvl2pPr marL="456732" algn="l" defTabSz="456732" rtl="0" eaLnBrk="1" latinLnBrk="0" hangingPunct="1">
        <a:defRPr sz="1799" kern="1200">
          <a:solidFill>
            <a:schemeClr val="tx1"/>
          </a:solidFill>
          <a:latin typeface="+mn-lt"/>
          <a:ea typeface="+mn-ea"/>
          <a:cs typeface="+mn-cs"/>
        </a:defRPr>
      </a:lvl2pPr>
      <a:lvl3pPr marL="913463" algn="l" defTabSz="456732" rtl="0" eaLnBrk="1" latinLnBrk="0" hangingPunct="1">
        <a:defRPr sz="1799" kern="1200">
          <a:solidFill>
            <a:schemeClr val="tx1"/>
          </a:solidFill>
          <a:latin typeface="+mn-lt"/>
          <a:ea typeface="+mn-ea"/>
          <a:cs typeface="+mn-cs"/>
        </a:defRPr>
      </a:lvl3pPr>
      <a:lvl4pPr marL="1370194" algn="l" defTabSz="456732" rtl="0" eaLnBrk="1" latinLnBrk="0" hangingPunct="1">
        <a:defRPr sz="1799" kern="1200">
          <a:solidFill>
            <a:schemeClr val="tx1"/>
          </a:solidFill>
          <a:latin typeface="+mn-lt"/>
          <a:ea typeface="+mn-ea"/>
          <a:cs typeface="+mn-cs"/>
        </a:defRPr>
      </a:lvl4pPr>
      <a:lvl5pPr marL="1826926" algn="l" defTabSz="456732" rtl="0" eaLnBrk="1" latinLnBrk="0" hangingPunct="1">
        <a:defRPr sz="1799" kern="1200">
          <a:solidFill>
            <a:schemeClr val="tx1"/>
          </a:solidFill>
          <a:latin typeface="+mn-lt"/>
          <a:ea typeface="+mn-ea"/>
          <a:cs typeface="+mn-cs"/>
        </a:defRPr>
      </a:lvl5pPr>
      <a:lvl6pPr marL="2283657" algn="l" defTabSz="456732" rtl="0" eaLnBrk="1" latinLnBrk="0" hangingPunct="1">
        <a:defRPr sz="1799" kern="1200">
          <a:solidFill>
            <a:schemeClr val="tx1"/>
          </a:solidFill>
          <a:latin typeface="+mn-lt"/>
          <a:ea typeface="+mn-ea"/>
          <a:cs typeface="+mn-cs"/>
        </a:defRPr>
      </a:lvl6pPr>
      <a:lvl7pPr marL="2740389" algn="l" defTabSz="456732" rtl="0" eaLnBrk="1" latinLnBrk="0" hangingPunct="1">
        <a:defRPr sz="1799" kern="1200">
          <a:solidFill>
            <a:schemeClr val="tx1"/>
          </a:solidFill>
          <a:latin typeface="+mn-lt"/>
          <a:ea typeface="+mn-ea"/>
          <a:cs typeface="+mn-cs"/>
        </a:defRPr>
      </a:lvl7pPr>
      <a:lvl8pPr marL="3197120" algn="l" defTabSz="456732" rtl="0" eaLnBrk="1" latinLnBrk="0" hangingPunct="1">
        <a:defRPr sz="1799" kern="1200">
          <a:solidFill>
            <a:schemeClr val="tx1"/>
          </a:solidFill>
          <a:latin typeface="+mn-lt"/>
          <a:ea typeface="+mn-ea"/>
          <a:cs typeface="+mn-cs"/>
        </a:defRPr>
      </a:lvl8pPr>
      <a:lvl9pPr marL="3653851" algn="l" defTabSz="45673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089998877"/>
      </p:ext>
    </p:extLst>
  </p:cSld>
  <p:clrMap bg1="lt1" tx1="dk1" bg2="lt2" tx2="dk2" accent1="accent1" accent2="accent2" accent3="accent3" accent4="accent4" accent5="accent5" accent6="accent6" hlink="hlink" folHlink="folHlink"/>
  <p:sldLayoutIdLst>
    <p:sldLayoutId id="2147487175" r:id="rId1"/>
    <p:sldLayoutId id="2147487176" r:id="rId2"/>
    <p:sldLayoutId id="2147487177" r:id="rId3"/>
    <p:sldLayoutId id="2147487178" r:id="rId4"/>
    <p:sldLayoutId id="2147487179" r:id="rId5"/>
    <p:sldLayoutId id="2147487180" r:id="rId6"/>
    <p:sldLayoutId id="2147487181" r:id="rId7"/>
    <p:sldLayoutId id="2147487182" r:id="rId8"/>
    <p:sldLayoutId id="2147487183" r:id="rId9"/>
    <p:sldLayoutId id="2147487184" r:id="rId10"/>
    <p:sldLayoutId id="2147487185" r:id="rId11"/>
    <p:sldLayoutId id="2147487186" r:id="rId12"/>
    <p:sldLayoutId id="2147487187" r:id="rId13"/>
    <p:sldLayoutId id="2147487188" r:id="rId14"/>
    <p:sldLayoutId id="2147487189" r:id="rId15"/>
    <p:sldLayoutId id="2147487190" r:id="rId16"/>
    <p:sldLayoutId id="2147487191" r:id="rId17"/>
    <p:sldLayoutId id="2147487192" r:id="rId18"/>
    <p:sldLayoutId id="2147487193" r:id="rId19"/>
    <p:sldLayoutId id="2147487194" r:id="rId20"/>
    <p:sldLayoutId id="2147487195" r:id="rId21"/>
    <p:sldLayoutId id="2147487196" r:id="rId22"/>
    <p:sldLayoutId id="2147487197" r:id="rId23"/>
    <p:sldLayoutId id="2147487198" r:id="rId24"/>
    <p:sldLayoutId id="2147487199" r:id="rId25"/>
    <p:sldLayoutId id="2147487200" r:id="rId26"/>
    <p:sldLayoutId id="2147487201" r:id="rId27"/>
    <p:sldLayoutId id="2147487202" r:id="rId28"/>
    <p:sldLayoutId id="2147487203" r:id="rId29"/>
    <p:sldLayoutId id="2147487204" r:id="rId30"/>
    <p:sldLayoutId id="2147487205" r:id="rId31"/>
    <p:sldLayoutId id="2147487206" r:id="rId32"/>
    <p:sldLayoutId id="2147487207" r:id="rId33"/>
    <p:sldLayoutId id="2147487208" r:id="rId34"/>
    <p:sldLayoutId id="2147487209" r:id="rId35"/>
    <p:sldLayoutId id="2147487210" r:id="rId36"/>
    <p:sldLayoutId id="2147487211" r:id="rId37"/>
    <p:sldLayoutId id="2147487212" r:id="rId38"/>
    <p:sldLayoutId id="2147487213" r:id="rId39"/>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783"/>
            <a:fld id="{D0BE6F14-FF48-0F4F-A8AA-2E3F25371E4A}" type="slidenum">
              <a:rPr lang="en-US" smtClean="0">
                <a:solidFill>
                  <a:srgbClr val="000000"/>
                </a:solidFill>
              </a:rPr>
              <a:pPr defTabSz="685783"/>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783"/>
            <a:r>
              <a:rPr lang="de-DE">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4094556771"/>
      </p:ext>
    </p:extLst>
  </p:cSld>
  <p:clrMap bg1="lt1" tx1="dk1" bg2="lt2" tx2="dk2" accent1="accent1" accent2="accent2" accent3="accent3" accent4="accent4" accent5="accent5" accent6="accent6" hlink="hlink" folHlink="folHlink"/>
  <p:sldLayoutIdLst>
    <p:sldLayoutId id="2147487229" r:id="rId1"/>
    <p:sldLayoutId id="2147487230" r:id="rId2"/>
    <p:sldLayoutId id="2147487231" r:id="rId3"/>
    <p:sldLayoutId id="2147487232" r:id="rId4"/>
    <p:sldLayoutId id="2147487233" r:id="rId5"/>
    <p:sldLayoutId id="2147487234" r:id="rId6"/>
    <p:sldLayoutId id="2147487235" r:id="rId7"/>
    <p:sldLayoutId id="2147487236" r:id="rId8"/>
    <p:sldLayoutId id="2147487237" r:id="rId9"/>
    <p:sldLayoutId id="2147487238" r:id="rId10"/>
    <p:sldLayoutId id="2147487239" r:id="rId11"/>
    <p:sldLayoutId id="2147487240" r:id="rId12"/>
    <p:sldLayoutId id="2147487241" r:id="rId13"/>
    <p:sldLayoutId id="2147487242" r:id="rId14"/>
    <p:sldLayoutId id="2147487243" r:id="rId15"/>
    <p:sldLayoutId id="2147487244" r:id="rId16"/>
    <p:sldLayoutId id="2147487245" r:id="rId17"/>
    <p:sldLayoutId id="2147487246" r:id="rId18"/>
    <p:sldLayoutId id="2147487247" r:id="rId19"/>
    <p:sldLayoutId id="2147487248" r:id="rId20"/>
    <p:sldLayoutId id="2147487249" r:id="rId21"/>
    <p:sldLayoutId id="2147487250" r:id="rId22"/>
    <p:sldLayoutId id="2147487251" r:id="rId23"/>
    <p:sldLayoutId id="2147487252" r:id="rId24"/>
    <p:sldLayoutId id="2147487253" r:id="rId25"/>
    <p:sldLayoutId id="2147487254" r:id="rId26"/>
    <p:sldLayoutId id="2147487255" r:id="rId27"/>
    <p:sldLayoutId id="2147487256" r:id="rId28"/>
    <p:sldLayoutId id="2147487257" r:id="rId29"/>
    <p:sldLayoutId id="2147487258" r:id="rId30"/>
    <p:sldLayoutId id="2147487259" r:id="rId31"/>
    <p:sldLayoutId id="2147487260" r:id="rId32"/>
    <p:sldLayoutId id="2147487261" r:id="rId33"/>
    <p:sldLayoutId id="2147487262" r:id="rId34"/>
    <p:sldLayoutId id="2147487263" r:id="rId35"/>
    <p:sldLayoutId id="2147487264" r:id="rId36"/>
  </p:sldLayoutIdLst>
  <p:hf sldNum="0" hdr="0" dt="0"/>
  <p:txStyles>
    <p:titleStyle>
      <a:lvl1pPr algn="l" defTabSz="457189"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766"/>
            <a:fld id="{D0BE6F14-FF48-0F4F-A8AA-2E3F25371E4A}" type="slidenum">
              <a:rPr lang="en-US" smtClean="0">
                <a:solidFill>
                  <a:srgbClr val="000000"/>
                </a:solidFill>
              </a:rPr>
              <a:pPr defTabSz="685766"/>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766"/>
            <a:r>
              <a:rPr lang="de-DE">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2774943641"/>
      </p:ext>
    </p:extLst>
  </p:cSld>
  <p:clrMap bg1="lt1" tx1="dk1" bg2="lt2" tx2="dk2" accent1="accent1" accent2="accent2" accent3="accent3" accent4="accent4" accent5="accent5" accent6="accent6" hlink="hlink" folHlink="folHlink"/>
  <p:sldLayoutIdLst>
    <p:sldLayoutId id="2147487266" r:id="rId1"/>
    <p:sldLayoutId id="2147487267" r:id="rId2"/>
    <p:sldLayoutId id="2147487268" r:id="rId3"/>
    <p:sldLayoutId id="2147487269" r:id="rId4"/>
    <p:sldLayoutId id="2147487270" r:id="rId5"/>
    <p:sldLayoutId id="2147487271" r:id="rId6"/>
    <p:sldLayoutId id="2147487272" r:id="rId7"/>
    <p:sldLayoutId id="2147487273" r:id="rId8"/>
    <p:sldLayoutId id="2147487274" r:id="rId9"/>
    <p:sldLayoutId id="2147487275" r:id="rId10"/>
    <p:sldLayoutId id="2147487276" r:id="rId11"/>
    <p:sldLayoutId id="2147487277" r:id="rId12"/>
    <p:sldLayoutId id="2147487278" r:id="rId13"/>
    <p:sldLayoutId id="2147487279" r:id="rId14"/>
    <p:sldLayoutId id="2147487280" r:id="rId15"/>
    <p:sldLayoutId id="2147487281" r:id="rId16"/>
    <p:sldLayoutId id="2147487282" r:id="rId17"/>
    <p:sldLayoutId id="2147487283" r:id="rId18"/>
    <p:sldLayoutId id="2147487284" r:id="rId19"/>
    <p:sldLayoutId id="2147487285" r:id="rId20"/>
    <p:sldLayoutId id="2147487286" r:id="rId21"/>
    <p:sldLayoutId id="2147487287" r:id="rId22"/>
    <p:sldLayoutId id="2147487288" r:id="rId23"/>
    <p:sldLayoutId id="2147487289" r:id="rId24"/>
    <p:sldLayoutId id="2147487290" r:id="rId25"/>
    <p:sldLayoutId id="2147487291" r:id="rId26"/>
    <p:sldLayoutId id="2147487292" r:id="rId27"/>
    <p:sldLayoutId id="2147487293" r:id="rId28"/>
    <p:sldLayoutId id="2147487294" r:id="rId29"/>
    <p:sldLayoutId id="2147487295" r:id="rId30"/>
    <p:sldLayoutId id="2147487296" r:id="rId31"/>
    <p:sldLayoutId id="2147487297" r:id="rId32"/>
    <p:sldLayoutId id="2147487298" r:id="rId33"/>
    <p:sldLayoutId id="2147487299" r:id="rId34"/>
    <p:sldLayoutId id="2147487300" r:id="rId35"/>
    <p:sldLayoutId id="2147487301" r:id="rId36"/>
  </p:sldLayoutIdLst>
  <p:hf hdr="0" ftr="0" dt="0"/>
  <p:txStyles>
    <p:titleStyle>
      <a:lvl1pPr algn="l" defTabSz="457178"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00" baseline="0">
                <a:solidFill>
                  <a:schemeClr val="bg2"/>
                </a:solidFill>
                <a:latin typeface="+mn-lt"/>
                <a:ea typeface="Arial" charset="0"/>
                <a:cs typeface="Arial" charset="0"/>
              </a:defRPr>
            </a:lvl1pPr>
          </a:lstStyle>
          <a:p>
            <a:r>
              <a:rPr lang="en-US" dirty="0"/>
              <a:t>© 2017 IBM Corporation</a:t>
            </a:r>
          </a:p>
        </p:txBody>
      </p:sp>
    </p:spTree>
    <p:extLst>
      <p:ext uri="{BB962C8B-B14F-4D97-AF65-F5344CB8AC3E}">
        <p14:creationId xmlns:p14="http://schemas.microsoft.com/office/powerpoint/2010/main" val="571892179"/>
      </p:ext>
    </p:extLst>
  </p:cSld>
  <p:clrMap bg1="lt1" tx1="dk1" bg2="lt2" tx2="dk2" accent1="accent1" accent2="accent2" accent3="accent3" accent4="accent4" accent5="accent5" accent6="accent6" hlink="hlink" folHlink="folHlink"/>
  <p:sldLayoutIdLst>
    <p:sldLayoutId id="2147487303" r:id="rId1"/>
    <p:sldLayoutId id="2147487304" r:id="rId2"/>
    <p:sldLayoutId id="2147487305" r:id="rId3"/>
    <p:sldLayoutId id="2147487306" r:id="rId4"/>
    <p:sldLayoutId id="2147487307" r:id="rId5"/>
    <p:sldLayoutId id="2147487308" r:id="rId6"/>
    <p:sldLayoutId id="2147487309" r:id="rId7"/>
    <p:sldLayoutId id="2147487310" r:id="rId8"/>
    <p:sldLayoutId id="2147487311" r:id="rId9"/>
    <p:sldLayoutId id="2147487312" r:id="rId10"/>
    <p:sldLayoutId id="2147487313" r:id="rId11"/>
    <p:sldLayoutId id="2147487314" r:id="rId12"/>
    <p:sldLayoutId id="2147487315" r:id="rId13"/>
    <p:sldLayoutId id="2147487316" r:id="rId14"/>
    <p:sldLayoutId id="2147487317" r:id="rId15"/>
    <p:sldLayoutId id="2147487318" r:id="rId16"/>
    <p:sldLayoutId id="2147487319" r:id="rId17"/>
    <p:sldLayoutId id="2147487320" r:id="rId18"/>
    <p:sldLayoutId id="2147487321" r:id="rId19"/>
    <p:sldLayoutId id="2147487322" r:id="rId20"/>
    <p:sldLayoutId id="2147487323" r:id="rId21"/>
    <p:sldLayoutId id="2147487324" r:id="rId22"/>
    <p:sldLayoutId id="2147487325" r:id="rId23"/>
    <p:sldLayoutId id="2147487326" r:id="rId24"/>
    <p:sldLayoutId id="2147487327" r:id="rId25"/>
    <p:sldLayoutId id="2147487328" r:id="rId26"/>
    <p:sldLayoutId id="2147487329" r:id="rId27"/>
    <p:sldLayoutId id="2147487330" r:id="rId28"/>
    <p:sldLayoutId id="2147487331" r:id="rId29"/>
    <p:sldLayoutId id="2147487332" r:id="rId30"/>
    <p:sldLayoutId id="2147487333" r:id="rId31"/>
    <p:sldLayoutId id="2147487334" r:id="rId32"/>
    <p:sldLayoutId id="2147487335" r:id="rId33"/>
    <p:sldLayoutId id="2147487336" r:id="rId34"/>
    <p:sldLayoutId id="2147487337" r:id="rId35"/>
    <p:sldLayoutId id="2147487338" r:id="rId36"/>
    <p:sldLayoutId id="2147487339" r:id="rId37"/>
    <p:sldLayoutId id="2147487340" r:id="rId38"/>
  </p:sldLayoutIdLst>
  <p:transition/>
  <p:hf hdr="0" dt="0"/>
  <p:txStyles>
    <p:titleStyle>
      <a:lvl1pPr algn="l" defTabSz="365742" rtl="0" eaLnBrk="1" latinLnBrk="0" hangingPunct="1">
        <a:lnSpc>
          <a:spcPct val="90000"/>
        </a:lnSpc>
        <a:spcBef>
          <a:spcPct val="0"/>
        </a:spcBef>
        <a:buNone/>
        <a:defRPr sz="1900" kern="1200">
          <a:solidFill>
            <a:schemeClr val="bg2"/>
          </a:solidFill>
          <a:latin typeface="+mj-lt"/>
          <a:ea typeface="Arial" charset="0"/>
          <a:cs typeface="Arial" charset="0"/>
        </a:defRPr>
      </a:lvl1pPr>
    </p:titleStyle>
    <p:bodyStyle>
      <a:lvl1pPr marL="0" indent="0" algn="l" defTabSz="365742" rtl="0" eaLnBrk="1" latinLnBrk="0" hangingPunct="1">
        <a:lnSpc>
          <a:spcPct val="100000"/>
        </a:lnSpc>
        <a:spcBef>
          <a:spcPts val="880"/>
        </a:spcBef>
        <a:buFont typeface="Arial"/>
        <a:buNone/>
        <a:defRPr sz="1100" kern="1200">
          <a:solidFill>
            <a:schemeClr val="bg2"/>
          </a:solidFill>
          <a:latin typeface="+mn-lt"/>
          <a:ea typeface="Arial" charset="0"/>
          <a:cs typeface="Arial" charset="0"/>
        </a:defRPr>
      </a:lvl1pPr>
      <a:lvl2pPr marL="138425" indent="-138425" algn="l" defTabSz="365742"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2pPr>
      <a:lvl3pPr marL="317484" indent="-138425" algn="l" defTabSz="365742"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3pPr>
      <a:lvl4pPr marL="500356" indent="-134614" algn="l" defTabSz="365742"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4pPr>
      <a:lvl5pPr marL="642588" indent="-138425" algn="l" defTabSz="365742" rtl="0" eaLnBrk="1" latinLnBrk="0" hangingPunct="1">
        <a:lnSpc>
          <a:spcPct val="100000"/>
        </a:lnSpc>
        <a:spcBef>
          <a:spcPts val="880"/>
        </a:spcBef>
        <a:spcAft>
          <a:spcPts val="0"/>
        </a:spcAft>
        <a:buFont typeface="Arial"/>
        <a:buChar char="»"/>
        <a:defRPr sz="1100" kern="1200">
          <a:solidFill>
            <a:schemeClr val="bg2"/>
          </a:solidFill>
          <a:latin typeface="+mn-lt"/>
          <a:ea typeface="Arial" charset="0"/>
          <a:cs typeface="Arial" charset="0"/>
        </a:defRPr>
      </a:lvl5pPr>
      <a:lvl6pPr marL="2011580" indent="-182872" algn="l" defTabSz="365742" rtl="0" eaLnBrk="1" latinLnBrk="0" hangingPunct="1">
        <a:spcBef>
          <a:spcPct val="20000"/>
        </a:spcBef>
        <a:buFont typeface="Arial"/>
        <a:buChar char="•"/>
        <a:defRPr sz="1600" kern="1200">
          <a:solidFill>
            <a:schemeClr val="tx1"/>
          </a:solidFill>
          <a:latin typeface="+mn-lt"/>
          <a:ea typeface="+mn-ea"/>
          <a:cs typeface="+mn-cs"/>
        </a:defRPr>
      </a:lvl6pPr>
      <a:lvl7pPr marL="2377322" indent="-182872" algn="l" defTabSz="365742" rtl="0" eaLnBrk="1" latinLnBrk="0" hangingPunct="1">
        <a:spcBef>
          <a:spcPct val="20000"/>
        </a:spcBef>
        <a:buFont typeface="Arial"/>
        <a:buChar char="•"/>
        <a:defRPr sz="1600" kern="1200">
          <a:solidFill>
            <a:schemeClr val="tx1"/>
          </a:solidFill>
          <a:latin typeface="+mn-lt"/>
          <a:ea typeface="+mn-ea"/>
          <a:cs typeface="+mn-cs"/>
        </a:defRPr>
      </a:lvl7pPr>
      <a:lvl8pPr marL="2743064" indent="-182872" algn="l" defTabSz="365742" rtl="0" eaLnBrk="1" latinLnBrk="0" hangingPunct="1">
        <a:spcBef>
          <a:spcPct val="20000"/>
        </a:spcBef>
        <a:buFont typeface="Arial"/>
        <a:buChar char="•"/>
        <a:defRPr sz="1600" kern="1200">
          <a:solidFill>
            <a:schemeClr val="tx1"/>
          </a:solidFill>
          <a:latin typeface="+mn-lt"/>
          <a:ea typeface="+mn-ea"/>
          <a:cs typeface="+mn-cs"/>
        </a:defRPr>
      </a:lvl8pPr>
      <a:lvl9pPr marL="3108804" indent="-182872" algn="l" defTabSz="365742" rtl="0" eaLnBrk="1" latinLnBrk="0" hangingPunct="1">
        <a:spcBef>
          <a:spcPct val="20000"/>
        </a:spcBef>
        <a:buFont typeface="Arial"/>
        <a:buChar char="•"/>
        <a:defRPr sz="1600" kern="1200">
          <a:solidFill>
            <a:schemeClr val="tx1"/>
          </a:solidFill>
          <a:latin typeface="+mn-lt"/>
          <a:ea typeface="+mn-ea"/>
          <a:cs typeface="+mn-cs"/>
        </a:defRPr>
      </a:lvl9pPr>
    </p:bodyStyle>
    <p:otherStyle>
      <a:defPPr>
        <a:defRPr lang="en-US"/>
      </a:defPPr>
      <a:lvl1pPr marL="0" algn="l" defTabSz="365742" rtl="0" eaLnBrk="1" latinLnBrk="0" hangingPunct="1">
        <a:defRPr sz="1450" kern="1200">
          <a:solidFill>
            <a:schemeClr val="tx1"/>
          </a:solidFill>
          <a:latin typeface="+mn-lt"/>
          <a:ea typeface="+mn-ea"/>
          <a:cs typeface="+mn-cs"/>
        </a:defRPr>
      </a:lvl1pPr>
      <a:lvl2pPr marL="365742" algn="l" defTabSz="365742" rtl="0" eaLnBrk="1" latinLnBrk="0" hangingPunct="1">
        <a:defRPr sz="1450" kern="1200">
          <a:solidFill>
            <a:schemeClr val="tx1"/>
          </a:solidFill>
          <a:latin typeface="+mn-lt"/>
          <a:ea typeface="+mn-ea"/>
          <a:cs typeface="+mn-cs"/>
        </a:defRPr>
      </a:lvl2pPr>
      <a:lvl3pPr marL="731484" algn="l" defTabSz="365742" rtl="0" eaLnBrk="1" latinLnBrk="0" hangingPunct="1">
        <a:defRPr sz="1450" kern="1200">
          <a:solidFill>
            <a:schemeClr val="tx1"/>
          </a:solidFill>
          <a:latin typeface="+mn-lt"/>
          <a:ea typeface="+mn-ea"/>
          <a:cs typeface="+mn-cs"/>
        </a:defRPr>
      </a:lvl3pPr>
      <a:lvl4pPr marL="1097225" algn="l" defTabSz="365742" rtl="0" eaLnBrk="1" latinLnBrk="0" hangingPunct="1">
        <a:defRPr sz="1450" kern="1200">
          <a:solidFill>
            <a:schemeClr val="tx1"/>
          </a:solidFill>
          <a:latin typeface="+mn-lt"/>
          <a:ea typeface="+mn-ea"/>
          <a:cs typeface="+mn-cs"/>
        </a:defRPr>
      </a:lvl4pPr>
      <a:lvl5pPr marL="1462967" algn="l" defTabSz="365742" rtl="0" eaLnBrk="1" latinLnBrk="0" hangingPunct="1">
        <a:defRPr sz="1450" kern="1200">
          <a:solidFill>
            <a:schemeClr val="tx1"/>
          </a:solidFill>
          <a:latin typeface="+mn-lt"/>
          <a:ea typeface="+mn-ea"/>
          <a:cs typeface="+mn-cs"/>
        </a:defRPr>
      </a:lvl5pPr>
      <a:lvl6pPr marL="1828709" algn="l" defTabSz="365742" rtl="0" eaLnBrk="1" latinLnBrk="0" hangingPunct="1">
        <a:defRPr sz="1450" kern="1200">
          <a:solidFill>
            <a:schemeClr val="tx1"/>
          </a:solidFill>
          <a:latin typeface="+mn-lt"/>
          <a:ea typeface="+mn-ea"/>
          <a:cs typeface="+mn-cs"/>
        </a:defRPr>
      </a:lvl6pPr>
      <a:lvl7pPr marL="2194451" algn="l" defTabSz="365742" rtl="0" eaLnBrk="1" latinLnBrk="0" hangingPunct="1">
        <a:defRPr sz="1450" kern="1200">
          <a:solidFill>
            <a:schemeClr val="tx1"/>
          </a:solidFill>
          <a:latin typeface="+mn-lt"/>
          <a:ea typeface="+mn-ea"/>
          <a:cs typeface="+mn-cs"/>
        </a:defRPr>
      </a:lvl7pPr>
      <a:lvl8pPr marL="2560192" algn="l" defTabSz="365742" rtl="0" eaLnBrk="1" latinLnBrk="0" hangingPunct="1">
        <a:defRPr sz="1450" kern="1200">
          <a:solidFill>
            <a:schemeClr val="tx1"/>
          </a:solidFill>
          <a:latin typeface="+mn-lt"/>
          <a:ea typeface="+mn-ea"/>
          <a:cs typeface="+mn-cs"/>
        </a:defRPr>
      </a:lvl8pPr>
      <a:lvl9pPr marL="2925934" algn="l" defTabSz="365742" rtl="0" eaLnBrk="1" latinLnBrk="0" hangingPunct="1">
        <a:defRPr sz="14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20">
          <p15:clr>
            <a:srgbClr val="F26B43"/>
          </p15:clr>
        </p15:guide>
        <p15:guide id="2" orient="horz" pos="2006">
          <p15:clr>
            <a:srgbClr val="F26B43"/>
          </p15:clr>
        </p15:guide>
        <p15:guide id="3" orient="horz" pos="1506">
          <p15:clr>
            <a:srgbClr val="F26B43"/>
          </p15:clr>
        </p15:guide>
        <p15:guide id="5" orient="horz" pos="1007">
          <p15:clr>
            <a:srgbClr val="F26B43"/>
          </p15:clr>
        </p15:guide>
        <p15:guide id="7" orient="horz" pos="2505">
          <p15:clr>
            <a:srgbClr val="F26B43"/>
          </p15:clr>
        </p15:guide>
        <p15:guide id="8" orient="horz" pos="3005">
          <p15:clr>
            <a:srgbClr val="F26B43"/>
          </p15:clr>
        </p15:guide>
        <p15:guide id="9" orient="horz" pos="3505">
          <p15:clr>
            <a:srgbClr val="F26B43"/>
          </p15:clr>
        </p15:guide>
        <p15:guide id="11" pos="3600">
          <p15:clr>
            <a:srgbClr val="F26B43"/>
          </p15:clr>
        </p15:guide>
        <p15:guide id="13" pos="3420">
          <p15:clr>
            <a:srgbClr val="F26B43"/>
          </p15:clr>
        </p15:guide>
        <p15:guide id="15" pos="1980">
          <p15:clr>
            <a:srgbClr val="F26B43"/>
          </p15:clr>
        </p15:guide>
        <p15:guide id="17" pos="1800">
          <p15:clr>
            <a:srgbClr val="F26B43"/>
          </p15:clr>
        </p15:guide>
        <p15:guide id="20" pos="3780">
          <p15:clr>
            <a:srgbClr val="F26B43"/>
          </p15:clr>
        </p15:guide>
        <p15:guide id="22" pos="5400">
          <p15:clr>
            <a:srgbClr val="F26B43"/>
          </p15:clr>
        </p15:guide>
        <p15:guide id="24" pos="180">
          <p15:clr>
            <a:srgbClr val="F26B43"/>
          </p15:clr>
        </p15:guide>
        <p15:guide id="26" pos="7020">
          <p15:clr>
            <a:srgbClr val="F26B43"/>
          </p15:clr>
        </p15:guide>
        <p15:guide id="27" orient="horz" pos="176">
          <p15:clr>
            <a:srgbClr val="F26B43"/>
          </p15:clr>
        </p15:guide>
        <p15:guide id="31" pos="5220">
          <p15:clr>
            <a:srgbClr val="F26B43"/>
          </p15:clr>
        </p15:guide>
        <p15:guide id="32" pos="5580">
          <p15:clr>
            <a:srgbClr val="F26B43"/>
          </p15:clr>
        </p15:guide>
        <p15:guide id="34" orient="horz" pos="3838">
          <p15:clr>
            <a:srgbClr val="F26B43"/>
          </p15:clr>
        </p15:guide>
        <p15:guide id="35" orient="horz" pos="520">
          <p15:clr>
            <a:srgbClr val="F26B43"/>
          </p15:clr>
        </p15:guide>
        <p15:guide id="36" orient="horz" pos="90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p:cNvSpPr>
            <a:spLocks noGrp="1"/>
          </p:cNvSpPr>
          <p:nvPr>
            <p:ph type="sldNum" sz="quarter" idx="4"/>
          </p:nvPr>
        </p:nvSpPr>
        <p:spPr>
          <a:xfrm>
            <a:off x="228667" y="4787901"/>
            <a:ext cx="365760" cy="166687"/>
          </a:xfrm>
          <a:prstGeom prst="rect">
            <a:avLst/>
          </a:prstGeom>
        </p:spPr>
        <p:txBody>
          <a:bodyPr vert="horz" lIns="0" tIns="0" rIns="0" bIns="0" rtlCol="0" anchor="ctr"/>
          <a:lstStyle>
            <a:lvl1pPr algn="l">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7" name="Footer Placeholder"/>
          <p:cNvSpPr>
            <a:spLocks noGrp="1"/>
          </p:cNvSpPr>
          <p:nvPr>
            <p:ph type="ftr" sz="quarter" idx="3"/>
          </p:nvPr>
        </p:nvSpPr>
        <p:spPr>
          <a:xfrm>
            <a:off x="603319" y="4787901"/>
            <a:ext cx="3739896"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2019 / © 2019 IBM Corporation</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2322113"/>
      </p:ext>
    </p:extLst>
  </p:cSld>
  <p:clrMap bg1="dk1" tx1="lt1" bg2="dk2" tx2="lt2" accent1="accent1" accent2="accent2" accent3="accent3" accent4="accent4" accent5="accent5" accent6="accent6" hlink="hlink" folHlink="folHlink"/>
  <p:sldLayoutIdLst>
    <p:sldLayoutId id="2147487467" r:id="rId1"/>
    <p:sldLayoutId id="2147487468" r:id="rId2"/>
    <p:sldLayoutId id="2147487469" r:id="rId3"/>
    <p:sldLayoutId id="2147487470" r:id="rId4"/>
    <p:sldLayoutId id="2147487471" r:id="rId5"/>
    <p:sldLayoutId id="2147487472" r:id="rId6"/>
    <p:sldLayoutId id="2147487473" r:id="rId7"/>
    <p:sldLayoutId id="2147487474" r:id="rId8"/>
    <p:sldLayoutId id="2147487475" r:id="rId9"/>
    <p:sldLayoutId id="2147487476" r:id="rId10"/>
    <p:sldLayoutId id="2147487477" r:id="rId11"/>
    <p:sldLayoutId id="2147487478" r:id="rId12"/>
    <p:sldLayoutId id="2147487479" r:id="rId13"/>
    <p:sldLayoutId id="2147487480" r:id="rId14"/>
    <p:sldLayoutId id="2147487481" r:id="rId15"/>
    <p:sldLayoutId id="2147487482" r:id="rId16"/>
    <p:sldLayoutId id="2147487483" r:id="rId17"/>
    <p:sldLayoutId id="2147487484" r:id="rId18"/>
    <p:sldLayoutId id="2147487485" r:id="rId19"/>
    <p:sldLayoutId id="2147487486" r:id="rId20"/>
    <p:sldLayoutId id="2147487487" r:id="rId21"/>
    <p:sldLayoutId id="2147487488" r:id="rId22"/>
    <p:sldLayoutId id="2147487489" r:id="rId23"/>
    <p:sldLayoutId id="2147487490" r:id="rId24"/>
    <p:sldLayoutId id="2147487491" r:id="rId25"/>
    <p:sldLayoutId id="2147487492" r:id="rId26"/>
    <p:sldLayoutId id="2147487493" r:id="rId27"/>
    <p:sldLayoutId id="2147487494" r:id="rId28"/>
    <p:sldLayoutId id="2147487495" r:id="rId29"/>
    <p:sldLayoutId id="2147487496" r:id="rId30"/>
    <p:sldLayoutId id="2147487497" r:id="rId31"/>
    <p:sldLayoutId id="2147487498" r:id="rId32"/>
    <p:sldLayoutId id="2147487499" r:id="rId33"/>
    <p:sldLayoutId id="2147487500"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8" indent="-173732"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96" indent="-173732"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43" indent="-173732"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pPr defTabSz="685783"/>
            <a:r>
              <a:rPr lang="en-US">
                <a:solidFill>
                  <a:srgbClr val="FFFFFF">
                    <a:alpha val="20000"/>
                  </a:srgbClr>
                </a:solidFill>
              </a:rPr>
              <a:t>© 2018 IBM Corporation                 </a:t>
            </a:r>
            <a:endParaRPr lang="en-US" dirty="0">
              <a:solidFill>
                <a:srgbClr val="FFFFFF">
                  <a:alpha val="20000"/>
                </a:srgbClr>
              </a:solidFill>
            </a:endParaRPr>
          </a:p>
        </p:txBody>
      </p:sp>
    </p:spTree>
    <p:extLst>
      <p:ext uri="{BB962C8B-B14F-4D97-AF65-F5344CB8AC3E}">
        <p14:creationId xmlns:p14="http://schemas.microsoft.com/office/powerpoint/2010/main" val="2153196505"/>
      </p:ext>
    </p:extLst>
  </p:cSld>
  <p:clrMap bg1="lt1" tx1="dk1" bg2="lt2" tx2="dk2" accent1="accent1" accent2="accent2" accent3="accent3" accent4="accent4" accent5="accent5" accent6="accent6" hlink="hlink" folHlink="folHlink"/>
  <p:sldLayoutIdLst>
    <p:sldLayoutId id="2147487502" r:id="rId1"/>
    <p:sldLayoutId id="2147487503" r:id="rId2"/>
    <p:sldLayoutId id="2147487504" r:id="rId3"/>
    <p:sldLayoutId id="2147487505" r:id="rId4"/>
    <p:sldLayoutId id="2147487506" r:id="rId5"/>
    <p:sldLayoutId id="2147487507" r:id="rId6"/>
    <p:sldLayoutId id="2147487508" r:id="rId7"/>
    <p:sldLayoutId id="2147487509" r:id="rId8"/>
    <p:sldLayoutId id="2147487510" r:id="rId9"/>
    <p:sldLayoutId id="2147487511" r:id="rId10"/>
    <p:sldLayoutId id="2147487512" r:id="rId11"/>
    <p:sldLayoutId id="2147487513" r:id="rId12"/>
    <p:sldLayoutId id="2147487514" r:id="rId13"/>
    <p:sldLayoutId id="2147487515" r:id="rId14"/>
    <p:sldLayoutId id="2147487516" r:id="rId15"/>
    <p:sldLayoutId id="2147487517" r:id="rId16"/>
    <p:sldLayoutId id="2147487518" r:id="rId17"/>
    <p:sldLayoutId id="2147487519" r:id="rId18"/>
    <p:sldLayoutId id="2147487520" r:id="rId19"/>
    <p:sldLayoutId id="2147487521" r:id="rId20"/>
    <p:sldLayoutId id="2147487522" r:id="rId21"/>
    <p:sldLayoutId id="2147487523" r:id="rId22"/>
    <p:sldLayoutId id="2147487524" r:id="rId23"/>
    <p:sldLayoutId id="2147487525" r:id="rId24"/>
    <p:sldLayoutId id="2147487526" r:id="rId25"/>
    <p:sldLayoutId id="2147487527" r:id="rId26"/>
    <p:sldLayoutId id="2147487528" r:id="rId27"/>
    <p:sldLayoutId id="2147487529" r:id="rId28"/>
    <p:sldLayoutId id="2147487530" r:id="rId29"/>
    <p:sldLayoutId id="2147487531" r:id="rId30"/>
    <p:sldLayoutId id="2147487532" r:id="rId31"/>
    <p:sldLayoutId id="2147487533" r:id="rId32"/>
    <p:sldLayoutId id="2147487534" r:id="rId33"/>
    <p:sldLayoutId id="2147487535" r:id="rId34"/>
    <p:sldLayoutId id="2147487536" r:id="rId35"/>
    <p:sldLayoutId id="2147487537" r:id="rId36"/>
    <p:sldLayoutId id="2147487538" r:id="rId37"/>
    <p:sldLayoutId id="2147487539" r:id="rId38"/>
    <p:sldLayoutId id="2147487540" r:id="rId39"/>
    <p:sldLayoutId id="2147487541" r:id="rId40"/>
    <p:sldLayoutId id="2147487542" r:id="rId4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517.xml"/><Relationship Id="rId4" Type="http://schemas.openxmlformats.org/officeDocument/2006/relationships/hyperlink" Target="https://cloud.ibm.com/docs/openshift?topic=openshift-update#mas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17.xml"/></Relationships>
</file>

<file path=ppt/slides/_rels/slide3.xml.rels><?xml version="1.0" encoding="UTF-8" standalone="yes"?>
<Relationships xmlns="http://schemas.openxmlformats.org/package/2006/relationships"><Relationship Id="rId3" Type="http://schemas.openxmlformats.org/officeDocument/2006/relationships/hyperlink" Target="https://cloud.ibm.com/docs/openshift?topic=openshift-kubernetes-service-cli#cs_worker_add" TargetMode="External"/><Relationship Id="rId2" Type="http://schemas.openxmlformats.org/officeDocument/2006/relationships/hyperlink" Target="https://cloud.ibm.com/docs/openshift?topic=openshift-kubernetes-service-cli#cs_worker_pool_resize" TargetMode="External"/><Relationship Id="rId1" Type="http://schemas.openxmlformats.org/officeDocument/2006/relationships/slideLayout" Target="../slideLayouts/slideLayout517.xml"/></Relationships>
</file>

<file path=ppt/slides/_rels/slide4.xml.rels><?xml version="1.0" encoding="UTF-8" standalone="yes"?>
<Relationships xmlns="http://schemas.openxmlformats.org/package/2006/relationships"><Relationship Id="rId3" Type="http://schemas.openxmlformats.org/officeDocument/2006/relationships/hyperlink" Target="https://cloud.ibm.com/docs/openshift?topic=openshift-update#update_master" TargetMode="External"/><Relationship Id="rId2" Type="http://schemas.openxmlformats.org/officeDocument/2006/relationships/hyperlink" Target="https://cloud.ibm.com/docs/openshift?topic=openshift-openshift_versions" TargetMode="External"/><Relationship Id="rId1" Type="http://schemas.openxmlformats.org/officeDocument/2006/relationships/slideLayout" Target="../slideLayouts/slideLayout517.xml"/><Relationship Id="rId4" Type="http://schemas.openxmlformats.org/officeDocument/2006/relationships/hyperlink" Target="https://cloud.ibm.com/docs/openshift?topic=openshift-update#worker_nod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17.xml"/></Relationships>
</file>

<file path=ppt/slides/_rels/slide6.xml.rels><?xml version="1.0" encoding="UTF-8" standalone="yes"?>
<Relationships xmlns="http://schemas.openxmlformats.org/package/2006/relationships"><Relationship Id="rId2" Type="http://schemas.openxmlformats.org/officeDocument/2006/relationships/hyperlink" Target="https://cloud.ibm.com/docs/openshift?topic=openshift-regions-and-zones#zones" TargetMode="External"/><Relationship Id="rId1" Type="http://schemas.openxmlformats.org/officeDocument/2006/relationships/slideLayout" Target="../slideLayouts/slideLayout5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9DAFA-04AC-394A-93E0-686C4CC6C4FE}"/>
              </a:ext>
            </a:extLst>
          </p:cNvPr>
          <p:cNvSpPr txBox="1"/>
          <p:nvPr/>
        </p:nvSpPr>
        <p:spPr>
          <a:xfrm>
            <a:off x="761973" y="0"/>
            <a:ext cx="6847383"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fontAlgn="base"/>
            <a:r>
              <a:rPr lang="en-US" sz="2400" dirty="0">
                <a:solidFill>
                  <a:schemeClr val="bg1"/>
                </a:solidFill>
              </a:rPr>
              <a:t>Updates to the OpenShift platform (masters, workers)</a:t>
            </a:r>
          </a:p>
          <a:p>
            <a:br>
              <a:rPr lang="en-US" dirty="0"/>
            </a:b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sp>
        <p:nvSpPr>
          <p:cNvPr id="5" name="TextBox 4">
            <a:extLst>
              <a:ext uri="{FF2B5EF4-FFF2-40B4-BE49-F238E27FC236}">
                <a16:creationId xmlns:a16="http://schemas.microsoft.com/office/drawing/2014/main" id="{DB40E5DB-CA11-C049-A633-E20FFEA86F5B}"/>
              </a:ext>
            </a:extLst>
          </p:cNvPr>
          <p:cNvSpPr txBox="1"/>
          <p:nvPr/>
        </p:nvSpPr>
        <p:spPr>
          <a:xfrm>
            <a:off x="4854436" y="4276891"/>
            <a:ext cx="4141514" cy="492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dirty="0">
                <a:solidFill>
                  <a:schemeClr val="bg1"/>
                </a:solidFill>
              </a:rPr>
              <a:t>Flow diagram for handling major, minor and patch updates</a:t>
            </a:r>
          </a:p>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pic>
        <p:nvPicPr>
          <p:cNvPr id="9" name="Picture 8" descr="A close up of text on a white background&#10;&#10;Description automatically generated">
            <a:extLst>
              <a:ext uri="{FF2B5EF4-FFF2-40B4-BE49-F238E27FC236}">
                <a16:creationId xmlns:a16="http://schemas.microsoft.com/office/drawing/2014/main" id="{553B49C3-C5ED-9C48-8CF3-B078FA430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7" y="568676"/>
            <a:ext cx="4437613" cy="3682275"/>
          </a:xfrm>
          <a:prstGeom prst="rect">
            <a:avLst/>
          </a:prstGeom>
        </p:spPr>
      </p:pic>
      <p:sp>
        <p:nvSpPr>
          <p:cNvPr id="10" name="TextBox 9">
            <a:extLst>
              <a:ext uri="{FF2B5EF4-FFF2-40B4-BE49-F238E27FC236}">
                <a16:creationId xmlns:a16="http://schemas.microsoft.com/office/drawing/2014/main" id="{486B2634-41FD-0640-8D17-7881276E2554}"/>
              </a:ext>
            </a:extLst>
          </p:cNvPr>
          <p:cNvSpPr txBox="1"/>
          <p:nvPr/>
        </p:nvSpPr>
        <p:spPr>
          <a:xfrm>
            <a:off x="2036104" y="4673435"/>
            <a:ext cx="4651269" cy="292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US" sz="1100" dirty="0">
                <a:solidFill>
                  <a:schemeClr val="bg1"/>
                </a:solidFill>
              </a:rPr>
              <a:t>Source</a:t>
            </a:r>
            <a:r>
              <a:rPr lang="en-US" dirty="0">
                <a:solidFill>
                  <a:schemeClr val="bg1"/>
                </a:solidFill>
              </a:rPr>
              <a:t>: </a:t>
            </a:r>
            <a:r>
              <a:rPr lang="en-US" sz="1100" dirty="0">
                <a:hlinkClick r:id="rId4"/>
              </a:rPr>
              <a:t>https://cloud.ibm.com/docs/openshift?topic=openshift-update#master</a:t>
            </a:r>
            <a:endParaRPr kumimoji="0" lang="en-US" sz="1100" b="0" i="0" u="none" strike="noStrike" cap="none" spc="0" normalizeH="0" baseline="0" dirty="0">
              <a:ln>
                <a:noFill/>
              </a:ln>
              <a:solidFill>
                <a:srgbClr val="000000"/>
              </a:solidFill>
              <a:effectLst/>
              <a:uFillTx/>
              <a:latin typeface="+mn-lt"/>
              <a:ea typeface="+mn-ea"/>
              <a:cs typeface="+mn-cs"/>
              <a:sym typeface="Calibri"/>
            </a:endParaRPr>
          </a:p>
        </p:txBody>
      </p:sp>
      <p:sp>
        <p:nvSpPr>
          <p:cNvPr id="2" name="TextBox 1">
            <a:extLst>
              <a:ext uri="{FF2B5EF4-FFF2-40B4-BE49-F238E27FC236}">
                <a16:creationId xmlns:a16="http://schemas.microsoft.com/office/drawing/2014/main" id="{C71541D1-E73A-A648-8C85-5C7B268919EB}"/>
              </a:ext>
            </a:extLst>
          </p:cNvPr>
          <p:cNvSpPr txBox="1"/>
          <p:nvPr/>
        </p:nvSpPr>
        <p:spPr>
          <a:xfrm>
            <a:off x="379104" y="828614"/>
            <a:ext cx="4651269" cy="40934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Calibri"/>
              </a:rPr>
              <a:t>Platform updates happen!</a:t>
            </a:r>
          </a:p>
          <a:p>
            <a:pPr marL="0" marR="0" indent="0" algn="l" defTabSz="685800" rtl="0" fontAlgn="auto" latinLnBrk="0" hangingPunct="0">
              <a:lnSpc>
                <a:spcPct val="100000"/>
              </a:lnSpc>
              <a:spcBef>
                <a:spcPts val="0"/>
              </a:spcBef>
              <a:spcAft>
                <a:spcPts val="0"/>
              </a:spcAft>
              <a:buClrTx/>
              <a:buSzTx/>
              <a:buFontTx/>
              <a:buNone/>
              <a:tabLst/>
            </a:pPr>
            <a:endParaRPr lang="en-US" sz="2000" dirty="0"/>
          </a:p>
          <a:p>
            <a:pPr marL="285750" marR="0" indent="-285750" algn="l" defTabSz="685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0" i="0" u="none" strike="noStrike" cap="none" spc="0" normalizeH="0" baseline="0" dirty="0">
                <a:ln>
                  <a:noFill/>
                </a:ln>
                <a:solidFill>
                  <a:srgbClr val="000000"/>
                </a:solidFill>
                <a:effectLst/>
                <a:uFillTx/>
                <a:latin typeface="+mn-lt"/>
                <a:ea typeface="+mn-ea"/>
                <a:cs typeface="+mn-cs"/>
                <a:sym typeface="Calibri"/>
              </a:rPr>
              <a:t>Security fixes (typically patches)</a:t>
            </a:r>
          </a:p>
          <a:p>
            <a:pPr marL="285750" marR="0" indent="-285750" algn="l" defTabSz="685800" rtl="0" fontAlgn="auto" latinLnBrk="0" hangingPunct="0">
              <a:lnSpc>
                <a:spcPct val="100000"/>
              </a:lnSpc>
              <a:spcBef>
                <a:spcPts val="0"/>
              </a:spcBef>
              <a:spcAft>
                <a:spcPts val="0"/>
              </a:spcAft>
              <a:buClrTx/>
              <a:buSzTx/>
              <a:buFont typeface="Arial" panose="020B0604020202020204" pitchFamily="34" charset="0"/>
              <a:buChar char="•"/>
              <a:tabLst/>
            </a:pPr>
            <a:r>
              <a:rPr lang="en-US" sz="2000" dirty="0"/>
              <a:t>New features</a:t>
            </a:r>
          </a:p>
          <a:p>
            <a:pPr marL="285750" marR="0" indent="-285750" algn="l" defTabSz="685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0" i="0" u="none" strike="noStrike" cap="none" spc="0" normalizeH="0" baseline="0" dirty="0">
                <a:ln>
                  <a:noFill/>
                </a:ln>
                <a:solidFill>
                  <a:srgbClr val="000000"/>
                </a:solidFill>
                <a:effectLst/>
                <a:uFillTx/>
                <a:latin typeface="+mn-lt"/>
                <a:ea typeface="+mn-ea"/>
                <a:cs typeface="+mn-cs"/>
                <a:sym typeface="Calibri"/>
              </a:rPr>
              <a:t>API (e.g. Kubernetes) updates</a:t>
            </a:r>
          </a:p>
          <a:p>
            <a:pPr marL="285750" marR="0" indent="-285750" algn="l" defTabSz="685800" rtl="0" fontAlgn="auto" latinLnBrk="0" hangingPunct="0">
              <a:lnSpc>
                <a:spcPct val="100000"/>
              </a:lnSpc>
              <a:spcBef>
                <a:spcPts val="0"/>
              </a:spcBef>
              <a:spcAft>
                <a:spcPts val="0"/>
              </a:spcAft>
              <a:buClrTx/>
              <a:buSzTx/>
              <a:buFont typeface="Arial" panose="020B0604020202020204" pitchFamily="34" charset="0"/>
              <a:buChar char="•"/>
              <a:tabLst/>
            </a:pPr>
            <a:endParaRPr lang="en-US" sz="2000" dirty="0"/>
          </a:p>
          <a:p>
            <a:pPr marL="285750" marR="0" indent="-285750" algn="l" defTabSz="6858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a:p>
            <a:pPr marR="0" algn="l" defTabSz="685800" rtl="0" fontAlgn="auto" latinLnBrk="0" hangingPunct="0">
              <a:lnSpc>
                <a:spcPct val="100000"/>
              </a:lnSpc>
              <a:spcBef>
                <a:spcPts val="0"/>
              </a:spcBef>
              <a:spcAft>
                <a:spcPts val="0"/>
              </a:spcAft>
              <a:buClrTx/>
              <a:buSzTx/>
              <a:tabLst/>
            </a:pPr>
            <a:r>
              <a:rPr lang="en-US" sz="2000" dirty="0"/>
              <a:t>Patch updates are automatically rolled out by IBM to master nodes</a:t>
            </a:r>
          </a:p>
          <a:p>
            <a:pPr marR="0" algn="l" defTabSz="685800" rtl="0" fontAlgn="auto" latinLnBrk="0" hangingPunct="0">
              <a:lnSpc>
                <a:spcPct val="100000"/>
              </a:lnSpc>
              <a:spcBef>
                <a:spcPts val="0"/>
              </a:spcBef>
              <a:spcAft>
                <a:spcPts val="0"/>
              </a:spcAft>
              <a:buClrTx/>
              <a:buSzTx/>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a:p>
            <a:pPr marR="0" algn="l" defTabSz="685800" rtl="0" fontAlgn="auto" latinLnBrk="0" hangingPunct="0">
              <a:lnSpc>
                <a:spcPct val="100000"/>
              </a:lnSpc>
              <a:spcBef>
                <a:spcPts val="0"/>
              </a:spcBef>
              <a:spcAft>
                <a:spcPts val="0"/>
              </a:spcAft>
              <a:buClrTx/>
              <a:buSzTx/>
              <a:tabLst/>
            </a:pPr>
            <a:r>
              <a:rPr lang="en-US" sz="1600" dirty="0"/>
              <a:t>Cluster admins choose when to implement master updates for major/minor updates</a:t>
            </a:r>
            <a:endParaRPr kumimoji="0" lang="en-US" sz="1600" b="0" i="0" u="none" strike="noStrike" cap="none" spc="0" normalizeH="0" baseline="0" dirty="0">
              <a:ln>
                <a:noFill/>
              </a:ln>
              <a:solidFill>
                <a:srgbClr val="000000"/>
              </a:solidFill>
              <a:effectLst/>
              <a:uFillTx/>
              <a:latin typeface="+mn-lt"/>
              <a:ea typeface="+mn-ea"/>
              <a:cs typeface="+mn-cs"/>
              <a:sym typeface="Calibri"/>
            </a:endParaRPr>
          </a:p>
          <a:p>
            <a:pPr marL="285750" marR="0" indent="-285750" algn="l" defTabSz="6858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00962990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5FAF74F-F341-E24C-A32A-58DB306A3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7" y="1813355"/>
            <a:ext cx="9023686" cy="2304214"/>
          </a:xfrm>
          <a:prstGeom prst="rect">
            <a:avLst/>
          </a:prstGeom>
        </p:spPr>
      </p:pic>
      <p:sp>
        <p:nvSpPr>
          <p:cNvPr id="7" name="TextBox 6">
            <a:extLst>
              <a:ext uri="{FF2B5EF4-FFF2-40B4-BE49-F238E27FC236}">
                <a16:creationId xmlns:a16="http://schemas.microsoft.com/office/drawing/2014/main" id="{A4C33711-7DAE-C44F-B3C1-7CF8A514423A}"/>
              </a:ext>
            </a:extLst>
          </p:cNvPr>
          <p:cNvSpPr txBox="1"/>
          <p:nvPr/>
        </p:nvSpPr>
        <p:spPr>
          <a:xfrm>
            <a:off x="794084" y="164161"/>
            <a:ext cx="7302636"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algn="ctr" fontAlgn="base"/>
            <a:r>
              <a:rPr lang="en-US" sz="2400" dirty="0">
                <a:solidFill>
                  <a:srgbClr val="FFFFFF"/>
                </a:solidFill>
              </a:rPr>
              <a:t>Updating clusters, worker nodes, and cluster components</a:t>
            </a:r>
          </a:p>
          <a:p>
            <a:br>
              <a:rPr lang="en-US" dirty="0"/>
            </a:b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1275609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F957D-6FF1-1741-B3C0-937727714A75}"/>
              </a:ext>
            </a:extLst>
          </p:cNvPr>
          <p:cNvSpPr>
            <a:spLocks noGrp="1"/>
          </p:cNvSpPr>
          <p:nvPr>
            <p:ph type="sldNum" sz="quarter" idx="2"/>
          </p:nvPr>
        </p:nvSpPr>
        <p:spPr/>
        <p:txBody>
          <a:bodyPr/>
          <a:lstStyle/>
          <a:p>
            <a:fld id="{86CB4B4D-7CA3-9044-876B-883B54F8677D}" type="slidenum">
              <a:rPr lang="en-US" smtClean="0"/>
              <a:pPr/>
              <a:t>3</a:t>
            </a:fld>
            <a:endParaRPr lang="en-US"/>
          </a:p>
        </p:txBody>
      </p:sp>
      <p:sp>
        <p:nvSpPr>
          <p:cNvPr id="3" name="TextBox 2">
            <a:extLst>
              <a:ext uri="{FF2B5EF4-FFF2-40B4-BE49-F238E27FC236}">
                <a16:creationId xmlns:a16="http://schemas.microsoft.com/office/drawing/2014/main" id="{448FA602-5FBD-654D-B1C9-DBEDACFA160F}"/>
              </a:ext>
            </a:extLst>
          </p:cNvPr>
          <p:cNvSpPr txBox="1"/>
          <p:nvPr/>
        </p:nvSpPr>
        <p:spPr>
          <a:xfrm>
            <a:off x="100263" y="659545"/>
            <a:ext cx="8943473" cy="432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base"/>
            <a:r>
              <a:rPr lang="en-US" sz="1800" dirty="0">
                <a:solidFill>
                  <a:srgbClr val="FFFFFF"/>
                </a:solidFill>
              </a:rPr>
              <a:t>Updating worker nodes (masters already updated)</a:t>
            </a:r>
          </a:p>
          <a:p>
            <a:pPr fontAlgn="base"/>
            <a:endParaRPr lang="en-US" sz="1800" dirty="0">
              <a:solidFill>
                <a:srgbClr val="FFFFFF"/>
              </a:solidFill>
            </a:endParaRPr>
          </a:p>
          <a:p>
            <a:pPr fontAlgn="base"/>
            <a:r>
              <a:rPr lang="en-US" dirty="0">
                <a:solidFill>
                  <a:srgbClr val="FFFFFF"/>
                </a:solidFill>
              </a:rPr>
              <a:t>You received a notification to update your worker nodes. What does that mean? As security updates and patches are put in place for the API server and other master components, you must be sure that the worker nodes remain in sync.</a:t>
            </a:r>
          </a:p>
          <a:p>
            <a:pPr fontAlgn="base"/>
            <a:endParaRPr lang="en-US" dirty="0">
              <a:solidFill>
                <a:srgbClr val="FFFFFF"/>
              </a:solidFill>
            </a:endParaRPr>
          </a:p>
          <a:p>
            <a:pPr marL="285750" indent="-285750" fontAlgn="base">
              <a:buFont typeface="Wingdings" pitchFamily="2" charset="2"/>
              <a:buChar char="Ø"/>
            </a:pPr>
            <a:r>
              <a:rPr lang="en-US" b="1" dirty="0">
                <a:solidFill>
                  <a:srgbClr val="FFFFFF"/>
                </a:solidFill>
              </a:rPr>
              <a:t>What happens to my apps during an update?</a:t>
            </a:r>
            <a:br>
              <a:rPr lang="en-US" dirty="0">
                <a:solidFill>
                  <a:srgbClr val="FFFFFF"/>
                </a:solidFill>
              </a:rPr>
            </a:br>
            <a:r>
              <a:rPr lang="en-US" sz="1200" dirty="0">
                <a:solidFill>
                  <a:srgbClr val="FFFFFF"/>
                </a:solidFill>
              </a:rPr>
              <a:t>If you run apps as part of a deployment on worker nodes that you update, the apps are rescheduled onto other worker nodes in the cluster. These worker nodes might be in a different worker pool, or if you have stand-alone worker nodes, apps might be scheduled onto stand-alone worker nodes. </a:t>
            </a:r>
            <a:r>
              <a:rPr lang="en-US" sz="1200" b="1" dirty="0">
                <a:solidFill>
                  <a:schemeClr val="accent5">
                    <a:lumMod val="20000"/>
                    <a:lumOff val="80000"/>
                  </a:schemeClr>
                </a:solidFill>
              </a:rPr>
              <a:t>To avoid downtime for your app, you must ensure that you have enough capacity in the cluster to carry the workload.</a:t>
            </a:r>
          </a:p>
          <a:p>
            <a:pPr marL="285750" indent="-285750" fontAlgn="base">
              <a:buFont typeface="Wingdings" pitchFamily="2" charset="2"/>
              <a:buChar char="Ø"/>
            </a:pPr>
            <a:endParaRPr lang="en-US" dirty="0">
              <a:solidFill>
                <a:srgbClr val="FFFFFF"/>
              </a:solidFill>
            </a:endParaRPr>
          </a:p>
          <a:p>
            <a:pPr marL="285750" indent="-285750" fontAlgn="base">
              <a:buFont typeface="Wingdings" pitchFamily="2" charset="2"/>
              <a:buChar char="Ø"/>
            </a:pPr>
            <a:r>
              <a:rPr lang="en-US" b="1" dirty="0">
                <a:solidFill>
                  <a:srgbClr val="FFFFFF"/>
                </a:solidFill>
              </a:rPr>
              <a:t>How can I control how many worker nodes go down at a time during the update?</a:t>
            </a:r>
            <a:br>
              <a:rPr lang="en-US" dirty="0">
                <a:solidFill>
                  <a:srgbClr val="FFFFFF"/>
                </a:solidFill>
              </a:rPr>
            </a:br>
            <a:r>
              <a:rPr lang="en-US" sz="1200" dirty="0">
                <a:solidFill>
                  <a:srgbClr val="FFFFFF"/>
                </a:solidFill>
              </a:rPr>
              <a:t>If you need all your worker nodes to be up and running, consider </a:t>
            </a:r>
            <a:r>
              <a:rPr lang="en-US" sz="1200" dirty="0">
                <a:solidFill>
                  <a:srgbClr val="FFFFFF"/>
                </a:solidFill>
                <a:hlinkClick r:id="rId2">
                  <a:extLst>
                    <a:ext uri="{A12FA001-AC4F-418D-AE19-62706E023703}">
                      <ahyp:hlinkClr xmlns:ahyp="http://schemas.microsoft.com/office/drawing/2018/hyperlinkcolor" val="tx"/>
                    </a:ext>
                  </a:extLst>
                </a:hlinkClick>
              </a:rPr>
              <a:t>resizing your worker pool</a:t>
            </a:r>
            <a:r>
              <a:rPr lang="en-US" sz="1200" dirty="0">
                <a:solidFill>
                  <a:srgbClr val="FFFFFF"/>
                </a:solidFill>
              </a:rPr>
              <a:t> or </a:t>
            </a:r>
            <a:r>
              <a:rPr lang="en-US" sz="1200" dirty="0">
                <a:solidFill>
                  <a:srgbClr val="FFFFFF"/>
                </a:solidFill>
                <a:hlinkClick r:id="rId3">
                  <a:extLst>
                    <a:ext uri="{A12FA001-AC4F-418D-AE19-62706E023703}">
                      <ahyp:hlinkClr xmlns:ahyp="http://schemas.microsoft.com/office/drawing/2018/hyperlinkcolor" val="tx"/>
                    </a:ext>
                  </a:extLst>
                </a:hlinkClick>
              </a:rPr>
              <a:t>adding stand-alone worker nodes</a:t>
            </a:r>
            <a:r>
              <a:rPr lang="en-US" sz="1200" dirty="0">
                <a:solidFill>
                  <a:srgbClr val="FFFFFF"/>
                </a:solidFill>
              </a:rPr>
              <a:t> to add more worker nodes. You can remove the additional worker nodes after the update is completed. In addition, you can create a Kubernetes config map that specifies the maximum number of worker nodes that can be unavailable at a time during the update. Worker nodes are identified by the worker node labels. You can use IBM-provided labels or custom labels that you added to the worker node.</a:t>
            </a:r>
          </a:p>
          <a:p>
            <a:pPr marL="285750" indent="-285750" fontAlgn="base">
              <a:buFont typeface="Wingdings" pitchFamily="2" charset="2"/>
              <a:buChar char="Ø"/>
            </a:pPr>
            <a:endParaRPr lang="en-US" dirty="0">
              <a:solidFill>
                <a:srgbClr val="FFFFFF"/>
              </a:solidFill>
            </a:endParaRPr>
          </a:p>
          <a:p>
            <a:pPr marL="285750" indent="-285750" fontAlgn="base">
              <a:buFont typeface="Wingdings" pitchFamily="2" charset="2"/>
              <a:buChar char="Ø"/>
            </a:pPr>
            <a:r>
              <a:rPr lang="en-US" b="1" dirty="0">
                <a:solidFill>
                  <a:srgbClr val="FFFFFF"/>
                </a:solidFill>
              </a:rPr>
              <a:t>What if I choose not to define a config map?</a:t>
            </a:r>
            <a:br>
              <a:rPr lang="en-US" dirty="0">
                <a:solidFill>
                  <a:srgbClr val="FFFFFF"/>
                </a:solidFill>
              </a:rPr>
            </a:br>
            <a:r>
              <a:rPr lang="en-US" sz="1200" dirty="0">
                <a:solidFill>
                  <a:srgbClr val="FFFFFF"/>
                </a:solidFill>
              </a:rPr>
              <a:t>When the config map is not defined, the default is used. By default, a maximum of 20% of all of your worker nodes in each cluster can be unavailable during the update process.</a:t>
            </a:r>
          </a:p>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AE06B29C-F8BD-6E45-9FBD-EC1CADF8EC4D}"/>
              </a:ext>
            </a:extLst>
          </p:cNvPr>
          <p:cNvSpPr txBox="1"/>
          <p:nvPr/>
        </p:nvSpPr>
        <p:spPr>
          <a:xfrm>
            <a:off x="860523" y="67585"/>
            <a:ext cx="7302636"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algn="ctr" fontAlgn="base"/>
            <a:r>
              <a:rPr lang="en-US" sz="2400" dirty="0">
                <a:solidFill>
                  <a:srgbClr val="FFFFFF"/>
                </a:solidFill>
              </a:rPr>
              <a:t>Updating clusters, worker nodes, and cluster components</a:t>
            </a:r>
          </a:p>
          <a:p>
            <a:br>
              <a:rPr lang="en-US" dirty="0"/>
            </a:br>
            <a:r>
              <a:rPr lang="en-US" dirty="0"/>
              <a:t> </a:t>
            </a: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2051199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9DAFA-04AC-394A-93E0-686C4CC6C4FE}"/>
              </a:ext>
            </a:extLst>
          </p:cNvPr>
          <p:cNvSpPr txBox="1"/>
          <p:nvPr/>
        </p:nvSpPr>
        <p:spPr>
          <a:xfrm>
            <a:off x="561474" y="88233"/>
            <a:ext cx="7302636"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algn="ctr" fontAlgn="base"/>
            <a:r>
              <a:rPr lang="en-US" sz="2400" dirty="0">
                <a:solidFill>
                  <a:srgbClr val="FFFFFF"/>
                </a:solidFill>
              </a:rPr>
              <a:t>Updating clusters, worker nodes, and cluster components</a:t>
            </a:r>
          </a:p>
          <a:p>
            <a:br>
              <a:rPr lang="en-US" dirty="0"/>
            </a:b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sp>
        <p:nvSpPr>
          <p:cNvPr id="6" name="TextBox 5">
            <a:extLst>
              <a:ext uri="{FF2B5EF4-FFF2-40B4-BE49-F238E27FC236}">
                <a16:creationId xmlns:a16="http://schemas.microsoft.com/office/drawing/2014/main" id="{B124A50F-823F-D74C-9BBB-1DF4CF8746DC}"/>
              </a:ext>
            </a:extLst>
          </p:cNvPr>
          <p:cNvSpPr txBox="1"/>
          <p:nvPr/>
        </p:nvSpPr>
        <p:spPr>
          <a:xfrm>
            <a:off x="5173579" y="1780674"/>
            <a:ext cx="92394" cy="29238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a:extLst>
              <a:ext uri="{FF2B5EF4-FFF2-40B4-BE49-F238E27FC236}">
                <a16:creationId xmlns:a16="http://schemas.microsoft.com/office/drawing/2014/main" id="{FAA0B19C-8840-1747-8389-4B798BA74622}"/>
              </a:ext>
            </a:extLst>
          </p:cNvPr>
          <p:cNvSpPr txBox="1"/>
          <p:nvPr/>
        </p:nvSpPr>
        <p:spPr>
          <a:xfrm>
            <a:off x="80210" y="950003"/>
            <a:ext cx="8983579" cy="3631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fontAlgn="base"/>
            <a:r>
              <a:rPr lang="en-US" sz="2000" dirty="0">
                <a:solidFill>
                  <a:srgbClr val="FFFFFF"/>
                </a:solidFill>
              </a:rPr>
              <a:t>Updating the masters (IBM does this for patches, users control for </a:t>
            </a:r>
            <a:r>
              <a:rPr lang="en-US" sz="2000" dirty="0" err="1">
                <a:solidFill>
                  <a:srgbClr val="FFFFFF"/>
                </a:solidFill>
              </a:rPr>
              <a:t>major.minor</a:t>
            </a:r>
            <a:r>
              <a:rPr lang="en-US" sz="2000" dirty="0">
                <a:solidFill>
                  <a:srgbClr val="FFFFFF"/>
                </a:solidFill>
              </a:rPr>
              <a:t>)</a:t>
            </a:r>
          </a:p>
          <a:p>
            <a:pPr fontAlgn="base"/>
            <a:endParaRPr lang="en-US" sz="1400" b="1" dirty="0">
              <a:solidFill>
                <a:srgbClr val="FFFFFF"/>
              </a:solidFill>
            </a:endParaRPr>
          </a:p>
          <a:p>
            <a:pPr marL="285750" indent="-285750" fontAlgn="base">
              <a:buFont typeface="Wingdings" pitchFamily="2" charset="2"/>
              <a:buChar char="Ø"/>
            </a:pPr>
            <a:r>
              <a:rPr lang="en-US" sz="1400" b="1" dirty="0">
                <a:solidFill>
                  <a:srgbClr val="FFFFFF"/>
                </a:solidFill>
              </a:rPr>
              <a:t>How do I know when to update the master?</a:t>
            </a:r>
          </a:p>
          <a:p>
            <a:pPr fontAlgn="base"/>
            <a:r>
              <a:rPr lang="en-US" sz="1050" dirty="0">
                <a:solidFill>
                  <a:srgbClr val="FFFFFF"/>
                </a:solidFill>
              </a:rPr>
              <a:t>You are notified in the IBM Cloud console and CLI when updates are available and can also check the </a:t>
            </a:r>
            <a:r>
              <a:rPr lang="en-US" sz="1050" dirty="0">
                <a:solidFill>
                  <a:srgbClr val="FFFFFF"/>
                </a:solidFill>
                <a:hlinkClick r:id="rId2">
                  <a:extLst>
                    <a:ext uri="{A12FA001-AC4F-418D-AE19-62706E023703}">
                      <ahyp:hlinkClr xmlns:ahyp="http://schemas.microsoft.com/office/drawing/2018/hyperlinkcolor" val="tx"/>
                    </a:ext>
                  </a:extLst>
                </a:hlinkClick>
              </a:rPr>
              <a:t>supported versions</a:t>
            </a:r>
            <a:r>
              <a:rPr lang="en-US" sz="1050" dirty="0">
                <a:solidFill>
                  <a:srgbClr val="FFFFFF"/>
                </a:solidFill>
              </a:rPr>
              <a:t> page.</a:t>
            </a:r>
          </a:p>
          <a:p>
            <a:pPr fontAlgn="base"/>
            <a:endParaRPr lang="en-US" sz="1050" dirty="0">
              <a:solidFill>
                <a:srgbClr val="FFFFFF"/>
              </a:solidFill>
            </a:endParaRPr>
          </a:p>
          <a:p>
            <a:pPr marL="285750" indent="-285750" fontAlgn="base">
              <a:buFont typeface="Wingdings" pitchFamily="2" charset="2"/>
              <a:buChar char="Ø"/>
            </a:pPr>
            <a:r>
              <a:rPr lang="en-US" sz="1400" b="1" dirty="0">
                <a:solidFill>
                  <a:srgbClr val="FFFFFF"/>
                </a:solidFill>
              </a:rPr>
              <a:t>Can my worker nodes run a later version than the master?</a:t>
            </a:r>
          </a:p>
          <a:p>
            <a:pPr fontAlgn="base"/>
            <a:r>
              <a:rPr lang="en-US" sz="1050" dirty="0">
                <a:solidFill>
                  <a:srgbClr val="FFFFFF"/>
                </a:solidFill>
              </a:rPr>
              <a:t>Your worker nodes cannot run a later </a:t>
            </a:r>
            <a:r>
              <a:rPr lang="en-US" sz="1050" dirty="0" err="1">
                <a:solidFill>
                  <a:srgbClr val="FFFFFF"/>
                </a:solidFill>
              </a:rPr>
              <a:t>major.minor</a:t>
            </a:r>
            <a:r>
              <a:rPr lang="en-US" sz="1050" dirty="0">
                <a:solidFill>
                  <a:srgbClr val="FFFFFF"/>
                </a:solidFill>
              </a:rPr>
              <a:t> Kubernetes version than the master. First, </a:t>
            </a:r>
            <a:r>
              <a:rPr lang="en-US" sz="1050" dirty="0">
                <a:solidFill>
                  <a:srgbClr val="FFFFFF"/>
                </a:solidFill>
                <a:hlinkClick r:id="rId3">
                  <a:extLst>
                    <a:ext uri="{A12FA001-AC4F-418D-AE19-62706E023703}">
                      <ahyp:hlinkClr xmlns:ahyp="http://schemas.microsoft.com/office/drawing/2018/hyperlinkcolor" val="tx"/>
                    </a:ext>
                  </a:extLst>
                </a:hlinkClick>
              </a:rPr>
              <a:t>update your master</a:t>
            </a:r>
            <a:r>
              <a:rPr lang="en-US" sz="1050" dirty="0">
                <a:solidFill>
                  <a:srgbClr val="FFFFFF"/>
                </a:solidFill>
              </a:rPr>
              <a:t> to the latest Kubernetes version. Then, </a:t>
            </a:r>
            <a:r>
              <a:rPr lang="en-US" sz="1050" dirty="0">
                <a:solidFill>
                  <a:srgbClr val="FFFFFF"/>
                </a:solidFill>
                <a:hlinkClick r:id="rId4">
                  <a:extLst>
                    <a:ext uri="{A12FA001-AC4F-418D-AE19-62706E023703}">
                      <ahyp:hlinkClr xmlns:ahyp="http://schemas.microsoft.com/office/drawing/2018/hyperlinkcolor" val="tx"/>
                    </a:ext>
                  </a:extLst>
                </a:hlinkClick>
              </a:rPr>
              <a:t>update the worker nodes</a:t>
            </a:r>
            <a:r>
              <a:rPr lang="en-US" sz="1050" dirty="0">
                <a:solidFill>
                  <a:srgbClr val="FFFFFF"/>
                </a:solidFill>
              </a:rPr>
              <a:t> in your cluster. Worker nodes can run later patch versions than the master, such as patch versions that are specific to worker nodes for security updates.</a:t>
            </a:r>
          </a:p>
          <a:p>
            <a:pPr fontAlgn="base"/>
            <a:endParaRPr lang="en-US" sz="1050" dirty="0">
              <a:solidFill>
                <a:srgbClr val="FFFFFF"/>
              </a:solidFill>
            </a:endParaRPr>
          </a:p>
          <a:p>
            <a:pPr marL="285750" indent="-285750" fontAlgn="base">
              <a:buFont typeface="Wingdings" pitchFamily="2" charset="2"/>
              <a:buChar char="Ø"/>
            </a:pPr>
            <a:r>
              <a:rPr lang="en-US" sz="1400" b="1" dirty="0">
                <a:solidFill>
                  <a:srgbClr val="FFFFFF"/>
                </a:solidFill>
              </a:rPr>
              <a:t>What happens during the master update?</a:t>
            </a:r>
          </a:p>
          <a:p>
            <a:pPr fontAlgn="base"/>
            <a:r>
              <a:rPr lang="en-US" sz="1050" dirty="0">
                <a:solidFill>
                  <a:srgbClr val="FFFFFF"/>
                </a:solidFill>
              </a:rPr>
              <a:t>Your master is </a:t>
            </a:r>
            <a:r>
              <a:rPr lang="en-US" sz="1400" b="1" dirty="0">
                <a:solidFill>
                  <a:srgbClr val="FFFFFF"/>
                </a:solidFill>
              </a:rPr>
              <a:t>highly available </a:t>
            </a:r>
            <a:r>
              <a:rPr lang="en-US" sz="1050" dirty="0">
                <a:solidFill>
                  <a:srgbClr val="FFFFFF"/>
                </a:solidFill>
              </a:rPr>
              <a:t>with three replica master pods. The master pods have a rolling update, during which only one pod is unavailable at a time. Two instances are up and running so that you can access and change the cluster during the update. Your worker nodes, apps, and resources continue to run</a:t>
            </a:r>
            <a:r>
              <a:rPr lang="en-US" sz="1400" dirty="0">
                <a:solidFill>
                  <a:srgbClr val="FFFFFF"/>
                </a:solidFill>
              </a:rPr>
              <a:t>.</a:t>
            </a:r>
          </a:p>
          <a:p>
            <a:pPr fontAlgn="base"/>
            <a:endParaRPr lang="en-US" sz="1400" dirty="0">
              <a:solidFill>
                <a:srgbClr val="FFFFFF"/>
              </a:solidFill>
            </a:endParaRPr>
          </a:p>
          <a:p>
            <a:pPr marL="285750" indent="-285750" fontAlgn="base">
              <a:buFont typeface="Wingdings" pitchFamily="2" charset="2"/>
              <a:buChar char="Ø"/>
            </a:pPr>
            <a:r>
              <a:rPr lang="en-US" sz="1400" b="1" dirty="0">
                <a:solidFill>
                  <a:srgbClr val="FFFFFF"/>
                </a:solidFill>
              </a:rPr>
              <a:t>Can I roll back the update?</a:t>
            </a:r>
          </a:p>
          <a:p>
            <a:pPr fontAlgn="base"/>
            <a:r>
              <a:rPr lang="en-US" sz="1050" dirty="0">
                <a:solidFill>
                  <a:srgbClr val="FFFFFF"/>
                </a:solidFill>
              </a:rPr>
              <a:t>No, you cannot roll back a cluster to a previous version after the update process takes place. Be sure to use a test cluster and follow the instructions to address potential issues before you update your production master.</a:t>
            </a:r>
          </a:p>
          <a:p>
            <a:pPr marL="0" marR="0" indent="0" algn="l" defTabSz="6858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mn-lt"/>
              <a:ea typeface="+mn-ea"/>
              <a:cs typeface="+mn-cs"/>
              <a:sym typeface="Calibri"/>
            </a:endParaRPr>
          </a:p>
        </p:txBody>
      </p:sp>
    </p:spTree>
    <p:extLst>
      <p:ext uri="{BB962C8B-B14F-4D97-AF65-F5344CB8AC3E}">
        <p14:creationId xmlns:p14="http://schemas.microsoft.com/office/powerpoint/2010/main" val="39918565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F957D-6FF1-1741-B3C0-937727714A75}"/>
              </a:ext>
            </a:extLst>
          </p:cNvPr>
          <p:cNvSpPr>
            <a:spLocks noGrp="1"/>
          </p:cNvSpPr>
          <p:nvPr>
            <p:ph type="sldNum" sz="quarter" idx="2"/>
          </p:nvPr>
        </p:nvSpPr>
        <p:spPr>
          <a:xfrm flipV="1">
            <a:off x="8696503" y="4813431"/>
            <a:ext cx="230929" cy="45719"/>
          </a:xfrm>
        </p:spPr>
        <p:txBody>
          <a:bodyPr/>
          <a:lstStyle/>
          <a:p>
            <a:fld id="{86CB4B4D-7CA3-9044-876B-883B54F8677D}" type="slidenum">
              <a:rPr lang="en-US" smtClean="0"/>
              <a:pPr/>
              <a:t>5</a:t>
            </a:fld>
            <a:endParaRPr lang="en-US" dirty="0"/>
          </a:p>
        </p:txBody>
      </p:sp>
      <p:sp>
        <p:nvSpPr>
          <p:cNvPr id="4" name="Rectangle 3">
            <a:extLst>
              <a:ext uri="{FF2B5EF4-FFF2-40B4-BE49-F238E27FC236}">
                <a16:creationId xmlns:a16="http://schemas.microsoft.com/office/drawing/2014/main" id="{73091A80-11D5-D94F-AB41-DFEAD162C47C}"/>
              </a:ext>
            </a:extLst>
          </p:cNvPr>
          <p:cNvSpPr/>
          <p:nvPr/>
        </p:nvSpPr>
        <p:spPr>
          <a:xfrm>
            <a:off x="264695" y="1107739"/>
            <a:ext cx="8879305" cy="2593018"/>
          </a:xfrm>
          <a:prstGeom prst="rect">
            <a:avLst/>
          </a:prstGeom>
        </p:spPr>
        <p:txBody>
          <a:bodyPr wrap="square">
            <a:spAutoFit/>
          </a:bodyPr>
          <a:lstStyle/>
          <a:p>
            <a:pPr marL="285750" lvl="1" indent="-285750" fontAlgn="base">
              <a:buFont typeface="Wingdings" pitchFamily="2" charset="2"/>
              <a:buChar char="Ø"/>
            </a:pPr>
            <a:r>
              <a:rPr lang="en-US" b="1" dirty="0">
                <a:solidFill>
                  <a:srgbClr val="FFFFFF"/>
                </a:solidFill>
              </a:rPr>
              <a:t>Schedule the rolling update of workers (default behavior will have max 20% workers offline)</a:t>
            </a:r>
          </a:p>
          <a:p>
            <a:pPr lvl="2" fontAlgn="base"/>
            <a:r>
              <a:rPr lang="en-US" sz="1100" dirty="0" err="1">
                <a:solidFill>
                  <a:srgbClr val="FFFFFF"/>
                </a:solidFill>
                <a:latin typeface="IBM Plex Mono" panose="020B0509050203000203" pitchFamily="49" charset="77"/>
              </a:rPr>
              <a:t>ibmcloud</a:t>
            </a:r>
            <a:r>
              <a:rPr lang="en-US" sz="1100" dirty="0">
                <a:solidFill>
                  <a:srgbClr val="FFFFFF"/>
                </a:solidFill>
                <a:latin typeface="IBM Plex Mono" panose="020B0509050203000203" pitchFamily="49" charset="77"/>
              </a:rPr>
              <a:t> </a:t>
            </a:r>
            <a:r>
              <a:rPr lang="en-US" sz="1100" dirty="0" err="1">
                <a:solidFill>
                  <a:srgbClr val="FFFFFF"/>
                </a:solidFill>
                <a:latin typeface="IBM Plex Mono" panose="020B0509050203000203" pitchFamily="49" charset="77"/>
              </a:rPr>
              <a:t>oc</a:t>
            </a:r>
            <a:r>
              <a:rPr lang="en-US" sz="1100" dirty="0">
                <a:solidFill>
                  <a:srgbClr val="FFFFFF"/>
                </a:solidFill>
                <a:latin typeface="IBM Plex Mono" panose="020B0509050203000203" pitchFamily="49" charset="77"/>
              </a:rPr>
              <a:t> worker update --cluster &lt;</a:t>
            </a:r>
            <a:r>
              <a:rPr lang="en-US" sz="1100" dirty="0" err="1">
                <a:solidFill>
                  <a:srgbClr val="FFFFFF"/>
                </a:solidFill>
                <a:latin typeface="IBM Plex Mono" panose="020B0509050203000203" pitchFamily="49" charset="77"/>
              </a:rPr>
              <a:t>cluster_name_or_ID</a:t>
            </a:r>
            <a:r>
              <a:rPr lang="en-US" sz="1100" dirty="0">
                <a:solidFill>
                  <a:srgbClr val="FFFFFF"/>
                </a:solidFill>
                <a:latin typeface="IBM Plex Mono" panose="020B0509050203000203" pitchFamily="49" charset="77"/>
              </a:rPr>
              <a:t>&gt; --worker &lt;worker_node1_ID&gt; --worker &lt;worker_node2_ID&gt; …</a:t>
            </a:r>
          </a:p>
          <a:p>
            <a:pPr lvl="2" fontAlgn="base"/>
            <a:endParaRPr lang="en-US" dirty="0">
              <a:solidFill>
                <a:srgbClr val="FFFFFF"/>
              </a:solidFill>
            </a:endParaRPr>
          </a:p>
          <a:p>
            <a:pPr lvl="2" fontAlgn="base"/>
            <a:endParaRPr lang="en-US" dirty="0">
              <a:solidFill>
                <a:srgbClr val="FFFFFF"/>
              </a:solidFill>
            </a:endParaRPr>
          </a:p>
          <a:p>
            <a:pPr marL="285750" lvl="1" indent="-285750" fontAlgn="base">
              <a:buFont typeface="Wingdings" pitchFamily="2" charset="2"/>
              <a:buChar char="Ø"/>
            </a:pPr>
            <a:r>
              <a:rPr lang="en-US" b="1" dirty="0">
                <a:solidFill>
                  <a:srgbClr val="FFFFFF"/>
                </a:solidFill>
              </a:rPr>
              <a:t>Confirm that the update is complete</a:t>
            </a:r>
            <a:endParaRPr lang="en-US" dirty="0">
              <a:solidFill>
                <a:srgbClr val="FFFFFF"/>
              </a:solidFill>
            </a:endParaRPr>
          </a:p>
          <a:p>
            <a:pPr lvl="2" fontAlgn="base"/>
            <a:r>
              <a:rPr lang="en-US" sz="1050" dirty="0" err="1">
                <a:solidFill>
                  <a:srgbClr val="FFFFFF"/>
                </a:solidFill>
                <a:latin typeface="IBM Plex Mono" panose="020B0509050203000203" pitchFamily="49" charset="77"/>
              </a:rPr>
              <a:t>oc</a:t>
            </a:r>
            <a:r>
              <a:rPr lang="en-US" sz="1050" dirty="0">
                <a:solidFill>
                  <a:srgbClr val="FFFFFF"/>
                </a:solidFill>
                <a:latin typeface="IBM Plex Mono" panose="020B0509050203000203" pitchFamily="49" charset="77"/>
              </a:rPr>
              <a:t> get nodes</a:t>
            </a:r>
          </a:p>
          <a:p>
            <a:pPr lvl="2" fontAlgn="base"/>
            <a:endParaRPr lang="en-US" dirty="0">
              <a:solidFill>
                <a:srgbClr val="FFFFFF"/>
              </a:solidFill>
            </a:endParaRPr>
          </a:p>
          <a:p>
            <a:pPr marL="285750" lvl="2" indent="-285750" fontAlgn="base">
              <a:buFont typeface="Wingdings" pitchFamily="2" charset="2"/>
              <a:buChar char="Ø"/>
            </a:pPr>
            <a:r>
              <a:rPr lang="en-US" b="1" dirty="0">
                <a:solidFill>
                  <a:srgbClr val="FFFFFF"/>
                </a:solidFill>
              </a:rPr>
              <a:t>Web UI – navigate to the Worker Nodes, select desired nodes to update and click on ”Update”</a:t>
            </a:r>
            <a:endParaRPr lang="en-US" dirty="0">
              <a:solidFill>
                <a:srgbClr val="FFFFFF"/>
              </a:solidFill>
            </a:endParaRPr>
          </a:p>
          <a:p>
            <a:pPr lvl="2" fontAlgn="base"/>
            <a:endParaRPr lang="en-US" dirty="0">
              <a:solidFill>
                <a:srgbClr val="FFFFFF"/>
              </a:solidFill>
            </a:endParaRPr>
          </a:p>
          <a:p>
            <a:pPr lvl="2" fontAlgn="base"/>
            <a:endParaRPr lang="en-US" dirty="0">
              <a:solidFill>
                <a:srgbClr val="FFFFFF"/>
              </a:solidFill>
            </a:endParaRPr>
          </a:p>
          <a:p>
            <a:pPr lvl="2" fontAlgn="base"/>
            <a:endParaRPr lang="en-US" dirty="0">
              <a:solidFill>
                <a:srgbClr val="FFFFFF"/>
              </a:solidFill>
            </a:endParaRPr>
          </a:p>
          <a:p>
            <a:pPr lvl="2" fontAlgn="base"/>
            <a:endParaRPr lang="en-US" dirty="0">
              <a:solidFill>
                <a:srgbClr val="FFFFFF"/>
              </a:solidFill>
            </a:endParaRPr>
          </a:p>
        </p:txBody>
      </p:sp>
      <p:sp>
        <p:nvSpPr>
          <p:cNvPr id="5" name="TextBox 4">
            <a:extLst>
              <a:ext uri="{FF2B5EF4-FFF2-40B4-BE49-F238E27FC236}">
                <a16:creationId xmlns:a16="http://schemas.microsoft.com/office/drawing/2014/main" id="{77F1988A-D796-CC4D-B1D4-96986E621541}"/>
              </a:ext>
            </a:extLst>
          </p:cNvPr>
          <p:cNvSpPr txBox="1"/>
          <p:nvPr/>
        </p:nvSpPr>
        <p:spPr>
          <a:xfrm>
            <a:off x="386056" y="67585"/>
            <a:ext cx="8251615"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algn="ctr" fontAlgn="base"/>
            <a:r>
              <a:rPr lang="en-US" sz="2400" dirty="0">
                <a:solidFill>
                  <a:srgbClr val="FFFFFF"/>
                </a:solidFill>
              </a:rPr>
              <a:t>Running updates from the CLI/Web UI (sufficient worker capacity)</a:t>
            </a:r>
          </a:p>
          <a:p>
            <a:br>
              <a:rPr lang="en-US" dirty="0"/>
            </a:b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pic>
        <p:nvPicPr>
          <p:cNvPr id="3" name="Picture 2">
            <a:extLst>
              <a:ext uri="{FF2B5EF4-FFF2-40B4-BE49-F238E27FC236}">
                <a16:creationId xmlns:a16="http://schemas.microsoft.com/office/drawing/2014/main" id="{02B6D785-0F3B-7541-AEBA-1D952BD158F6}"/>
              </a:ext>
            </a:extLst>
          </p:cNvPr>
          <p:cNvPicPr>
            <a:picLocks noChangeAspect="1"/>
          </p:cNvPicPr>
          <p:nvPr/>
        </p:nvPicPr>
        <p:blipFill>
          <a:blip r:embed="rId2"/>
          <a:stretch>
            <a:fillRect/>
          </a:stretch>
        </p:blipFill>
        <p:spPr>
          <a:xfrm>
            <a:off x="1146088" y="3176811"/>
            <a:ext cx="5888376" cy="1736381"/>
          </a:xfrm>
          <a:prstGeom prst="rect">
            <a:avLst/>
          </a:prstGeom>
        </p:spPr>
      </p:pic>
      <p:sp>
        <p:nvSpPr>
          <p:cNvPr id="6" name="Oval 5">
            <a:extLst>
              <a:ext uri="{FF2B5EF4-FFF2-40B4-BE49-F238E27FC236}">
                <a16:creationId xmlns:a16="http://schemas.microsoft.com/office/drawing/2014/main" id="{5038F924-E934-BE4B-B24B-D0897126C98C}"/>
              </a:ext>
            </a:extLst>
          </p:cNvPr>
          <p:cNvSpPr/>
          <p:nvPr/>
        </p:nvSpPr>
        <p:spPr>
          <a:xfrm>
            <a:off x="5903495" y="3344779"/>
            <a:ext cx="352926" cy="288758"/>
          </a:xfrm>
          <a:prstGeom prst="ellipse">
            <a:avLst/>
          </a:prstGeom>
          <a:no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685800"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0604591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F957D-6FF1-1741-B3C0-937727714A75}"/>
              </a:ext>
            </a:extLst>
          </p:cNvPr>
          <p:cNvSpPr>
            <a:spLocks noGrp="1"/>
          </p:cNvSpPr>
          <p:nvPr>
            <p:ph type="sldNum" sz="quarter" idx="2"/>
          </p:nvPr>
        </p:nvSpPr>
        <p:spPr>
          <a:xfrm flipV="1">
            <a:off x="8696503" y="4813431"/>
            <a:ext cx="230929" cy="45719"/>
          </a:xfrm>
        </p:spPr>
        <p:txBody>
          <a:bodyPr/>
          <a:lstStyle/>
          <a:p>
            <a:fld id="{86CB4B4D-7CA3-9044-876B-883B54F8677D}" type="slidenum">
              <a:rPr lang="en-US" smtClean="0"/>
              <a:pPr/>
              <a:t>6</a:t>
            </a:fld>
            <a:endParaRPr lang="en-US" dirty="0"/>
          </a:p>
        </p:txBody>
      </p:sp>
      <p:sp>
        <p:nvSpPr>
          <p:cNvPr id="4" name="Rectangle 3">
            <a:extLst>
              <a:ext uri="{FF2B5EF4-FFF2-40B4-BE49-F238E27FC236}">
                <a16:creationId xmlns:a16="http://schemas.microsoft.com/office/drawing/2014/main" id="{73091A80-11D5-D94F-AB41-DFEAD162C47C}"/>
              </a:ext>
            </a:extLst>
          </p:cNvPr>
          <p:cNvSpPr/>
          <p:nvPr/>
        </p:nvSpPr>
        <p:spPr>
          <a:xfrm>
            <a:off x="132347" y="843044"/>
            <a:ext cx="8879305" cy="4270400"/>
          </a:xfrm>
          <a:prstGeom prst="rect">
            <a:avLst/>
          </a:prstGeom>
        </p:spPr>
        <p:txBody>
          <a:bodyPr wrap="square">
            <a:spAutoFit/>
          </a:bodyPr>
          <a:lstStyle/>
          <a:p>
            <a:pPr marL="285750" lvl="1" indent="-285750" fontAlgn="base">
              <a:buFont typeface="Wingdings" pitchFamily="2" charset="2"/>
              <a:buChar char="Ø"/>
            </a:pPr>
            <a:r>
              <a:rPr lang="en-US" b="1" dirty="0">
                <a:solidFill>
                  <a:srgbClr val="FFFFFF"/>
                </a:solidFill>
              </a:rPr>
              <a:t>Create a worker pool with the number of worker nodes that you want to replace</a:t>
            </a:r>
          </a:p>
          <a:p>
            <a:pPr lvl="2" fontAlgn="base"/>
            <a:r>
              <a:rPr lang="en-US" sz="1100" dirty="0" err="1">
                <a:solidFill>
                  <a:srgbClr val="FFFFFF"/>
                </a:solidFill>
                <a:latin typeface="IBM Plex Mono" panose="020B0509050203000203" pitchFamily="49" charset="77"/>
              </a:rPr>
              <a:t>ibmcloud</a:t>
            </a:r>
            <a:r>
              <a:rPr lang="en-US" sz="1100" dirty="0">
                <a:solidFill>
                  <a:srgbClr val="FFFFFF"/>
                </a:solidFill>
                <a:latin typeface="IBM Plex Mono" panose="020B0509050203000203" pitchFamily="49" charset="77"/>
              </a:rPr>
              <a:t> </a:t>
            </a:r>
            <a:r>
              <a:rPr lang="en-US" sz="1100" dirty="0" err="1">
                <a:solidFill>
                  <a:srgbClr val="FFFFFF"/>
                </a:solidFill>
                <a:latin typeface="IBM Plex Mono" panose="020B0509050203000203" pitchFamily="49" charset="77"/>
              </a:rPr>
              <a:t>oc</a:t>
            </a:r>
            <a:r>
              <a:rPr lang="en-US" sz="1100" dirty="0">
                <a:solidFill>
                  <a:srgbClr val="FFFFFF"/>
                </a:solidFill>
                <a:latin typeface="IBM Plex Mono" panose="020B0509050203000203" pitchFamily="49" charset="77"/>
              </a:rPr>
              <a:t> worker-pool create classic --name &lt;</a:t>
            </a:r>
            <a:r>
              <a:rPr lang="en-US" sz="1100" dirty="0" err="1">
                <a:solidFill>
                  <a:srgbClr val="FFFFFF"/>
                </a:solidFill>
                <a:latin typeface="IBM Plex Mono" panose="020B0509050203000203" pitchFamily="49" charset="77"/>
              </a:rPr>
              <a:t>pool_name</a:t>
            </a:r>
            <a:r>
              <a:rPr lang="en-US" sz="1100" dirty="0">
                <a:solidFill>
                  <a:srgbClr val="FFFFFF"/>
                </a:solidFill>
                <a:latin typeface="IBM Plex Mono" panose="020B0509050203000203" pitchFamily="49" charset="77"/>
              </a:rPr>
              <a:t>&gt; --cluster &lt;</a:t>
            </a:r>
            <a:r>
              <a:rPr lang="en-US" sz="1100" dirty="0" err="1">
                <a:solidFill>
                  <a:srgbClr val="FFFFFF"/>
                </a:solidFill>
                <a:latin typeface="IBM Plex Mono" panose="020B0509050203000203" pitchFamily="49" charset="77"/>
              </a:rPr>
              <a:t>cluster_name_or_ID</a:t>
            </a:r>
            <a:r>
              <a:rPr lang="en-US" sz="1100" dirty="0">
                <a:solidFill>
                  <a:srgbClr val="FFFFFF"/>
                </a:solidFill>
                <a:latin typeface="IBM Plex Mono" panose="020B0509050203000203" pitchFamily="49" charset="77"/>
              </a:rPr>
              <a:t>&gt; --flavor &lt;flavor&gt; --size-per-zone &lt;</a:t>
            </a:r>
            <a:r>
              <a:rPr lang="en-US" sz="1100" dirty="0" err="1">
                <a:solidFill>
                  <a:srgbClr val="FFFFFF"/>
                </a:solidFill>
                <a:latin typeface="IBM Plex Mono" panose="020B0509050203000203" pitchFamily="49" charset="77"/>
              </a:rPr>
              <a:t>number_of_workers_per_zone</a:t>
            </a:r>
            <a:r>
              <a:rPr lang="en-US" sz="1100" dirty="0">
                <a:solidFill>
                  <a:srgbClr val="FFFFFF"/>
                </a:solidFill>
                <a:latin typeface="IBM Plex Mono" panose="020B0509050203000203" pitchFamily="49" charset="77"/>
              </a:rPr>
              <a:t>&gt;</a:t>
            </a:r>
          </a:p>
          <a:p>
            <a:pPr lvl="2" fontAlgn="base"/>
            <a:endParaRPr lang="en-US" dirty="0">
              <a:solidFill>
                <a:srgbClr val="FFFFFF"/>
              </a:solidFill>
            </a:endParaRPr>
          </a:p>
          <a:p>
            <a:pPr lvl="2" fontAlgn="base"/>
            <a:r>
              <a:rPr lang="en-US" sz="1100" dirty="0" err="1">
                <a:solidFill>
                  <a:srgbClr val="FFFFFF"/>
                </a:solidFill>
                <a:latin typeface="IBM Plex Mono" panose="020B0509050203000203" pitchFamily="49" charset="77"/>
              </a:rPr>
              <a:t>ibmcloud</a:t>
            </a:r>
            <a:r>
              <a:rPr lang="en-US" sz="1100" dirty="0">
                <a:solidFill>
                  <a:srgbClr val="FFFFFF"/>
                </a:solidFill>
                <a:latin typeface="IBM Plex Mono" panose="020B0509050203000203" pitchFamily="49" charset="77"/>
              </a:rPr>
              <a:t> </a:t>
            </a:r>
            <a:r>
              <a:rPr lang="en-US" sz="1100" dirty="0" err="1">
                <a:solidFill>
                  <a:srgbClr val="FFFFFF"/>
                </a:solidFill>
                <a:latin typeface="IBM Plex Mono" panose="020B0509050203000203" pitchFamily="49" charset="77"/>
              </a:rPr>
              <a:t>oc</a:t>
            </a:r>
            <a:r>
              <a:rPr lang="en-US" sz="1100" dirty="0">
                <a:solidFill>
                  <a:srgbClr val="FFFFFF"/>
                </a:solidFill>
                <a:latin typeface="IBM Plex Mono" panose="020B0509050203000203" pitchFamily="49" charset="77"/>
              </a:rPr>
              <a:t> worker-pool ls --cluster &lt;</a:t>
            </a:r>
            <a:r>
              <a:rPr lang="en-US" sz="1100" dirty="0" err="1">
                <a:solidFill>
                  <a:srgbClr val="FFFFFF"/>
                </a:solidFill>
                <a:latin typeface="IBM Plex Mono" panose="020B0509050203000203" pitchFamily="49" charset="77"/>
              </a:rPr>
              <a:t>cluster_name_or_ID</a:t>
            </a:r>
            <a:r>
              <a:rPr lang="en-US" sz="1100" dirty="0">
                <a:solidFill>
                  <a:srgbClr val="FFFFFF"/>
                </a:solidFill>
                <a:latin typeface="IBM Plex Mono" panose="020B0509050203000203" pitchFamily="49" charset="77"/>
              </a:rPr>
              <a:t>&gt; </a:t>
            </a:r>
            <a:r>
              <a:rPr lang="en-US" dirty="0">
                <a:solidFill>
                  <a:srgbClr val="FFFFFF"/>
                </a:solidFill>
              </a:rPr>
              <a:t># Verify that the worker pool is created.</a:t>
            </a:r>
          </a:p>
          <a:p>
            <a:pPr lvl="2" fontAlgn="base"/>
            <a:endParaRPr lang="en-US" dirty="0">
              <a:solidFill>
                <a:srgbClr val="FFFFFF"/>
              </a:solidFill>
            </a:endParaRPr>
          </a:p>
          <a:p>
            <a:pPr lvl="2" fontAlgn="base"/>
            <a:r>
              <a:rPr lang="en-US" sz="1100" dirty="0" err="1">
                <a:solidFill>
                  <a:srgbClr val="FFFFFF"/>
                </a:solidFill>
                <a:latin typeface="IBM Plex Mono" panose="020B0509050203000203" pitchFamily="49" charset="77"/>
              </a:rPr>
              <a:t>ibmcloud</a:t>
            </a:r>
            <a:r>
              <a:rPr lang="en-US" sz="1100" dirty="0">
                <a:solidFill>
                  <a:srgbClr val="FFFFFF"/>
                </a:solidFill>
                <a:latin typeface="IBM Plex Mono" panose="020B0509050203000203" pitchFamily="49" charset="77"/>
              </a:rPr>
              <a:t> </a:t>
            </a:r>
            <a:r>
              <a:rPr lang="en-US" sz="1100" dirty="0" err="1">
                <a:solidFill>
                  <a:srgbClr val="FFFFFF"/>
                </a:solidFill>
                <a:latin typeface="IBM Plex Mono" panose="020B0509050203000203" pitchFamily="49" charset="77"/>
              </a:rPr>
              <a:t>oc</a:t>
            </a:r>
            <a:r>
              <a:rPr lang="en-US" sz="1100" dirty="0">
                <a:solidFill>
                  <a:srgbClr val="FFFFFF"/>
                </a:solidFill>
                <a:latin typeface="IBM Plex Mono" panose="020B0509050203000203" pitchFamily="49" charset="77"/>
              </a:rPr>
              <a:t> zone add classic --zone &lt;zone&gt; --cluster &lt;</a:t>
            </a:r>
            <a:r>
              <a:rPr lang="en-US" sz="1100" dirty="0" err="1">
                <a:solidFill>
                  <a:srgbClr val="FFFFFF"/>
                </a:solidFill>
                <a:latin typeface="IBM Plex Mono" panose="020B0509050203000203" pitchFamily="49" charset="77"/>
              </a:rPr>
              <a:t>cluster_name_or_ID</a:t>
            </a:r>
            <a:r>
              <a:rPr lang="en-US" sz="1100" dirty="0">
                <a:solidFill>
                  <a:srgbClr val="FFFFFF"/>
                </a:solidFill>
                <a:latin typeface="IBM Plex Mono" panose="020B0509050203000203" pitchFamily="49" charset="77"/>
              </a:rPr>
              <a:t>&gt; --worker-pool &lt;</a:t>
            </a:r>
            <a:r>
              <a:rPr lang="en-US" sz="1100" dirty="0" err="1">
                <a:solidFill>
                  <a:srgbClr val="FFFFFF"/>
                </a:solidFill>
                <a:latin typeface="IBM Plex Mono" panose="020B0509050203000203" pitchFamily="49" charset="77"/>
              </a:rPr>
              <a:t>pool_name</a:t>
            </a:r>
            <a:r>
              <a:rPr lang="en-US" sz="1100" dirty="0">
                <a:solidFill>
                  <a:srgbClr val="FFFFFF"/>
                </a:solidFill>
                <a:latin typeface="IBM Plex Mono" panose="020B0509050203000203" pitchFamily="49" charset="77"/>
              </a:rPr>
              <a:t>&gt; --private-</a:t>
            </a:r>
            <a:r>
              <a:rPr lang="en-US" sz="1100" dirty="0" err="1">
                <a:solidFill>
                  <a:srgbClr val="FFFFFF"/>
                </a:solidFill>
                <a:latin typeface="IBM Plex Mono" panose="020B0509050203000203" pitchFamily="49" charset="77"/>
              </a:rPr>
              <a:t>vlan</a:t>
            </a:r>
            <a:r>
              <a:rPr lang="en-US" sz="1100" dirty="0">
                <a:solidFill>
                  <a:srgbClr val="FFFFFF"/>
                </a:solidFill>
                <a:latin typeface="IBM Plex Mono" panose="020B0509050203000203" pitchFamily="49" charset="77"/>
              </a:rPr>
              <a:t> &lt;</a:t>
            </a:r>
            <a:r>
              <a:rPr lang="en-US" sz="1100" dirty="0" err="1">
                <a:solidFill>
                  <a:srgbClr val="FFFFFF"/>
                </a:solidFill>
                <a:latin typeface="IBM Plex Mono" panose="020B0509050203000203" pitchFamily="49" charset="77"/>
              </a:rPr>
              <a:t>private_VLAN_ID</a:t>
            </a:r>
            <a:r>
              <a:rPr lang="en-US" sz="1100" dirty="0">
                <a:solidFill>
                  <a:srgbClr val="FFFFFF"/>
                </a:solidFill>
                <a:latin typeface="IBM Plex Mono" panose="020B0509050203000203" pitchFamily="49" charset="77"/>
              </a:rPr>
              <a:t>&gt; --public-</a:t>
            </a:r>
            <a:r>
              <a:rPr lang="en-US" sz="1100" dirty="0" err="1">
                <a:solidFill>
                  <a:srgbClr val="FFFFFF"/>
                </a:solidFill>
                <a:latin typeface="IBM Plex Mono" panose="020B0509050203000203" pitchFamily="49" charset="77"/>
              </a:rPr>
              <a:t>vlan</a:t>
            </a:r>
            <a:r>
              <a:rPr lang="en-US" sz="1100" dirty="0">
                <a:solidFill>
                  <a:srgbClr val="FFFFFF"/>
                </a:solidFill>
                <a:latin typeface="IBM Plex Mono" panose="020B0509050203000203" pitchFamily="49" charset="77"/>
              </a:rPr>
              <a:t> &lt;</a:t>
            </a:r>
            <a:r>
              <a:rPr lang="en-US" sz="1100" dirty="0" err="1">
                <a:solidFill>
                  <a:srgbClr val="FFFFFF"/>
                </a:solidFill>
                <a:latin typeface="IBM Plex Mono" panose="020B0509050203000203" pitchFamily="49" charset="77"/>
              </a:rPr>
              <a:t>public_VLAN_ID</a:t>
            </a:r>
            <a:r>
              <a:rPr lang="en-US" sz="1100" dirty="0">
                <a:solidFill>
                  <a:srgbClr val="FFFFFF"/>
                </a:solidFill>
                <a:latin typeface="IBM Plex Mono" panose="020B0509050203000203" pitchFamily="49" charset="77"/>
              </a:rPr>
              <a:t>&gt; </a:t>
            </a:r>
          </a:p>
          <a:p>
            <a:pPr lvl="2" fontAlgn="base"/>
            <a:endParaRPr lang="en-US" sz="1100" dirty="0">
              <a:solidFill>
                <a:srgbClr val="FFFFFF"/>
              </a:solidFill>
              <a:latin typeface="IBM Plex Mono" panose="020B0509050203000203" pitchFamily="49" charset="77"/>
            </a:endParaRPr>
          </a:p>
          <a:p>
            <a:pPr lvl="2" fontAlgn="base"/>
            <a:r>
              <a:rPr lang="en-US" dirty="0">
                <a:solidFill>
                  <a:srgbClr val="FFFFFF"/>
                </a:solidFill>
              </a:rPr>
              <a:t>#Add the zone to your worker pool that you retrieved earlier. When you add a zone, the worker nodes that are defined in your worker pool are provisioned in the zone and considered for future workload scheduling. If you want to spread your worker nodes across multiple zones, choose a </a:t>
            </a:r>
            <a:r>
              <a:rPr lang="en-US" dirty="0">
                <a:solidFill>
                  <a:srgbClr val="FFFFFF"/>
                </a:solidFill>
                <a:hlinkClick r:id="rId2">
                  <a:extLst>
                    <a:ext uri="{A12FA001-AC4F-418D-AE19-62706E023703}">
                      <ahyp:hlinkClr xmlns:ahyp="http://schemas.microsoft.com/office/drawing/2018/hyperlinkcolor" val="tx"/>
                    </a:ext>
                  </a:extLst>
                </a:hlinkClick>
              </a:rPr>
              <a:t>multizone-capable zone</a:t>
            </a:r>
            <a:r>
              <a:rPr lang="en-US" dirty="0">
                <a:solidFill>
                  <a:srgbClr val="FFFFFF"/>
                </a:solidFill>
              </a:rPr>
              <a:t>.</a:t>
            </a:r>
          </a:p>
          <a:p>
            <a:pPr lvl="2" fontAlgn="base"/>
            <a:endParaRPr lang="en-US" dirty="0">
              <a:solidFill>
                <a:srgbClr val="FFFFFF"/>
              </a:solidFill>
            </a:endParaRPr>
          </a:p>
          <a:p>
            <a:pPr marL="285750" lvl="1" indent="-285750" fontAlgn="base">
              <a:buFont typeface="Wingdings" pitchFamily="2" charset="2"/>
              <a:buChar char="Ø"/>
            </a:pPr>
            <a:r>
              <a:rPr lang="en-US" b="1" dirty="0">
                <a:solidFill>
                  <a:srgbClr val="FFFFFF"/>
                </a:solidFill>
              </a:rPr>
              <a:t>Cleaning up a worker pool</a:t>
            </a:r>
            <a:r>
              <a:rPr lang="en-US" dirty="0">
                <a:solidFill>
                  <a:srgbClr val="FFFFFF"/>
                </a:solidFill>
              </a:rPr>
              <a:t>:</a:t>
            </a:r>
          </a:p>
          <a:p>
            <a:pPr lvl="2" fontAlgn="base"/>
            <a:r>
              <a:rPr lang="en-US" sz="1050" dirty="0" err="1">
                <a:solidFill>
                  <a:srgbClr val="FFFFFF"/>
                </a:solidFill>
                <a:latin typeface="IBM Plex Mono" panose="020B0509050203000203" pitchFamily="49" charset="77"/>
              </a:rPr>
              <a:t>ibmcloud</a:t>
            </a:r>
            <a:r>
              <a:rPr lang="en-US" sz="1050" dirty="0">
                <a:solidFill>
                  <a:srgbClr val="FFFFFF"/>
                </a:solidFill>
                <a:latin typeface="IBM Plex Mono" panose="020B0509050203000203" pitchFamily="49" charset="77"/>
              </a:rPr>
              <a:t> </a:t>
            </a:r>
            <a:r>
              <a:rPr lang="en-US" sz="1050" dirty="0" err="1">
                <a:solidFill>
                  <a:srgbClr val="FFFFFF"/>
                </a:solidFill>
                <a:latin typeface="IBM Plex Mono" panose="020B0509050203000203" pitchFamily="49" charset="77"/>
              </a:rPr>
              <a:t>oc</a:t>
            </a:r>
            <a:r>
              <a:rPr lang="en-US" sz="1050" dirty="0">
                <a:solidFill>
                  <a:srgbClr val="FFFFFF"/>
                </a:solidFill>
                <a:latin typeface="IBM Plex Mono" panose="020B0509050203000203" pitchFamily="49" charset="77"/>
              </a:rPr>
              <a:t> worker-pool rm --worker-pool &lt;</a:t>
            </a:r>
            <a:r>
              <a:rPr lang="en-US" sz="1050" dirty="0" err="1">
                <a:solidFill>
                  <a:srgbClr val="FFFFFF"/>
                </a:solidFill>
                <a:latin typeface="IBM Plex Mono" panose="020B0509050203000203" pitchFamily="49" charset="77"/>
              </a:rPr>
              <a:t>pool_name</a:t>
            </a:r>
            <a:r>
              <a:rPr lang="en-US" sz="1050" dirty="0">
                <a:solidFill>
                  <a:srgbClr val="FFFFFF"/>
                </a:solidFill>
                <a:latin typeface="IBM Plex Mono" panose="020B0509050203000203" pitchFamily="49" charset="77"/>
              </a:rPr>
              <a:t>&gt; --cluster &lt;</a:t>
            </a:r>
            <a:r>
              <a:rPr lang="en-US" sz="1050" dirty="0" err="1">
                <a:solidFill>
                  <a:srgbClr val="FFFFFF"/>
                </a:solidFill>
                <a:latin typeface="IBM Plex Mono" panose="020B0509050203000203" pitchFamily="49" charset="77"/>
              </a:rPr>
              <a:t>cluster_name_or_ID</a:t>
            </a:r>
            <a:r>
              <a:rPr lang="en-US" sz="1050" dirty="0">
                <a:solidFill>
                  <a:srgbClr val="FFFFFF"/>
                </a:solidFill>
                <a:latin typeface="IBM Plex Mono" panose="020B0509050203000203" pitchFamily="49" charset="77"/>
              </a:rPr>
              <a:t>&gt; </a:t>
            </a:r>
          </a:p>
          <a:p>
            <a:pPr lvl="2" fontAlgn="base"/>
            <a:r>
              <a:rPr lang="en-US" dirty="0">
                <a:solidFill>
                  <a:srgbClr val="FFFFFF"/>
                </a:solidFill>
              </a:rPr>
              <a:t>#Remove the worker pool with the old machine type. Removing a worker pool removes all worker nodes in the pool in all zones. This process might take a few minutes to complete.</a:t>
            </a:r>
          </a:p>
          <a:p>
            <a:pPr lvl="2" fontAlgn="base"/>
            <a:endParaRPr lang="en-US" dirty="0">
              <a:solidFill>
                <a:srgbClr val="FFFFFF"/>
              </a:solidFill>
            </a:endParaRPr>
          </a:p>
          <a:p>
            <a:pPr lvl="2" fontAlgn="base"/>
            <a:r>
              <a:rPr lang="en-US" sz="1100" dirty="0" err="1">
                <a:solidFill>
                  <a:srgbClr val="FFFFFF"/>
                </a:solidFill>
                <a:latin typeface="IBM Plex Mono" panose="020B0509050203000203" pitchFamily="49" charset="77"/>
              </a:rPr>
              <a:t>ibmcloud</a:t>
            </a:r>
            <a:r>
              <a:rPr lang="en-US" sz="1100" dirty="0">
                <a:solidFill>
                  <a:srgbClr val="FFFFFF"/>
                </a:solidFill>
                <a:latin typeface="IBM Plex Mono" panose="020B0509050203000203" pitchFamily="49" charset="77"/>
              </a:rPr>
              <a:t> </a:t>
            </a:r>
            <a:r>
              <a:rPr lang="en-US" sz="1100" dirty="0" err="1">
                <a:solidFill>
                  <a:srgbClr val="FFFFFF"/>
                </a:solidFill>
                <a:latin typeface="IBM Plex Mono" panose="020B0509050203000203" pitchFamily="49" charset="77"/>
              </a:rPr>
              <a:t>oc</a:t>
            </a:r>
            <a:r>
              <a:rPr lang="en-US" sz="1100" dirty="0">
                <a:solidFill>
                  <a:srgbClr val="FFFFFF"/>
                </a:solidFill>
                <a:latin typeface="IBM Plex Mono" panose="020B0509050203000203" pitchFamily="49" charset="77"/>
              </a:rPr>
              <a:t> worker-pool ls --cluster &lt;</a:t>
            </a:r>
            <a:r>
              <a:rPr lang="en-US" sz="1100" dirty="0" err="1">
                <a:solidFill>
                  <a:srgbClr val="FFFFFF"/>
                </a:solidFill>
                <a:latin typeface="IBM Plex Mono" panose="020B0509050203000203" pitchFamily="49" charset="77"/>
              </a:rPr>
              <a:t>cluster_name_or_ID</a:t>
            </a:r>
            <a:r>
              <a:rPr lang="en-US" sz="1100" dirty="0">
                <a:solidFill>
                  <a:srgbClr val="FFFFFF"/>
                </a:solidFill>
                <a:latin typeface="IBM Plex Mono" panose="020B0509050203000203" pitchFamily="49" charset="77"/>
              </a:rPr>
              <a:t>&gt; </a:t>
            </a:r>
          </a:p>
          <a:p>
            <a:pPr lvl="2" fontAlgn="base"/>
            <a:r>
              <a:rPr lang="en-US" dirty="0">
                <a:solidFill>
                  <a:srgbClr val="FFFFFF"/>
                </a:solidFill>
              </a:rPr>
              <a:t>#Verify that the worker pool is removed.</a:t>
            </a:r>
          </a:p>
          <a:p>
            <a:pPr lvl="2" fontAlgn="base"/>
            <a:endParaRPr lang="en-US" dirty="0">
              <a:solidFill>
                <a:srgbClr val="FFFFFF"/>
              </a:solidFill>
            </a:endParaRPr>
          </a:p>
          <a:p>
            <a:pPr lvl="2" fontAlgn="base"/>
            <a:endParaRPr lang="en-US" dirty="0">
              <a:solidFill>
                <a:srgbClr val="FFFFFF"/>
              </a:solidFill>
            </a:endParaRPr>
          </a:p>
        </p:txBody>
      </p:sp>
      <p:sp>
        <p:nvSpPr>
          <p:cNvPr id="5" name="TextBox 4">
            <a:extLst>
              <a:ext uri="{FF2B5EF4-FFF2-40B4-BE49-F238E27FC236}">
                <a16:creationId xmlns:a16="http://schemas.microsoft.com/office/drawing/2014/main" id="{77F1988A-D796-CC4D-B1D4-96986E621541}"/>
              </a:ext>
            </a:extLst>
          </p:cNvPr>
          <p:cNvSpPr txBox="1"/>
          <p:nvPr/>
        </p:nvSpPr>
        <p:spPr>
          <a:xfrm>
            <a:off x="1264487" y="67585"/>
            <a:ext cx="6494723"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algn="ctr" fontAlgn="base"/>
            <a:r>
              <a:rPr lang="en-US" sz="2400" dirty="0">
                <a:solidFill>
                  <a:srgbClr val="FFFFFF"/>
                </a:solidFill>
              </a:rPr>
              <a:t>Temporarily adding capacity through a worker pool</a:t>
            </a:r>
          </a:p>
          <a:p>
            <a:br>
              <a:rPr lang="en-US" dirty="0"/>
            </a:br>
            <a:endParaRPr kumimoji="0" lang="en-US" sz="13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1812978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F957D-6FF1-1741-B3C0-937727714A75}"/>
              </a:ext>
            </a:extLst>
          </p:cNvPr>
          <p:cNvSpPr>
            <a:spLocks noGrp="1"/>
          </p:cNvSpPr>
          <p:nvPr>
            <p:ph type="sldNum" sz="quarter" idx="2"/>
          </p:nvPr>
        </p:nvSpPr>
        <p:spPr/>
        <p:txBody>
          <a:bodyPr/>
          <a:lstStyle/>
          <a:p>
            <a:fld id="{86CB4B4D-7CA3-9044-876B-883B54F8677D}" type="slidenum">
              <a:rPr lang="en-US" smtClean="0"/>
              <a:pPr/>
              <a:t>7</a:t>
            </a:fld>
            <a:endParaRPr lang="en-US"/>
          </a:p>
        </p:txBody>
      </p:sp>
    </p:spTree>
    <p:extLst>
      <p:ext uri="{BB962C8B-B14F-4D97-AF65-F5344CB8AC3E}">
        <p14:creationId xmlns:p14="http://schemas.microsoft.com/office/powerpoint/2010/main" val="1614599222"/>
      </p:ext>
    </p:extLst>
  </p:cSld>
  <p:clrMapOvr>
    <a:masterClrMapping/>
  </p:clrMapOvr>
  <p:transition spd="med"/>
</p:sld>
</file>

<file path=ppt/theme/theme1.xml><?xml version="1.0" encoding="utf-8"?>
<a:theme xmlns:a="http://schemas.openxmlformats.org/drawingml/2006/main" name="12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10.xml><?xml version="1.0" encoding="utf-8"?>
<a:theme xmlns:a="http://schemas.openxmlformats.org/drawingml/2006/main" name="1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1.xml><?xml version="1.0" encoding="utf-8"?>
<a:theme xmlns:a="http://schemas.openxmlformats.org/drawingml/2006/main" name="18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2.xml><?xml version="1.0" encoding="utf-8"?>
<a:theme xmlns:a="http://schemas.openxmlformats.org/drawingml/2006/main" name="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3.xml><?xml version="1.0" encoding="utf-8"?>
<a:theme xmlns:a="http://schemas.openxmlformats.org/drawingml/2006/main" name="21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EA7D85A6-7A4E-4048-981C-97BADAC921A3}"/>
    </a:ext>
  </a:extLst>
</a:theme>
</file>

<file path=ppt/theme/theme15.xml><?xml version="1.0" encoding="utf-8"?>
<a:theme xmlns:a="http://schemas.openxmlformats.org/drawingml/2006/main" name="3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16.xml><?xml version="1.0" encoding="utf-8"?>
<a:theme xmlns:a="http://schemas.openxmlformats.org/drawingml/2006/main" name="6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2B421C50-E64E-7842-B2FC-B690418C965F}"/>
    </a:ext>
  </a:extLst>
</a:theme>
</file>

<file path=ppt/theme/theme17.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18.xml><?xml version="1.0" encoding="utf-8"?>
<a:theme xmlns:a="http://schemas.openxmlformats.org/drawingml/2006/main" name="1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5208181B-7471-824F-887D-D4A4FF78B069}"/>
    </a:ext>
  </a:extLst>
</a:theme>
</file>

<file path=ppt/theme/theme19.xml><?xml version="1.0" encoding="utf-8"?>
<a:theme xmlns:a="http://schemas.openxmlformats.org/drawingml/2006/main" name="blk_background_2017">
  <a:themeElements>
    <a:clrScheme name="blk_background_2017">
      <a:dk1>
        <a:srgbClr val="000000"/>
      </a:dk1>
      <a:lt1>
        <a:srgbClr val="FFFFFF"/>
      </a:lt1>
      <a:dk2>
        <a:srgbClr val="A7A7A7"/>
      </a:dk2>
      <a:lt2>
        <a:srgbClr val="535353"/>
      </a:lt2>
      <a:accent1>
        <a:srgbClr val="69A6FF"/>
      </a:accent1>
      <a:accent2>
        <a:srgbClr val="0064FF"/>
      </a:accent2>
      <a:accent3>
        <a:srgbClr val="003BC9"/>
      </a:accent3>
      <a:accent4>
        <a:srgbClr val="BB8EFF"/>
      </a:accent4>
      <a:accent5>
        <a:srgbClr val="6E177D"/>
      </a:accent5>
      <a:accent6>
        <a:srgbClr val="20D5D2"/>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71717"/>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RedHat_Master_Presentation_2019_V01_Plex" id="{F75881AF-57C9-4A48-BE22-08E9D8B54E88}" vid="{74AFC9E6-BBC8-6748-9356-181AC3844FBE}"/>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4.xml><?xml version="1.0" encoding="utf-8"?>
<a:theme xmlns:a="http://schemas.openxmlformats.org/drawingml/2006/main" name="3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5.xml><?xml version="1.0" encoding="utf-8"?>
<a:theme xmlns:a="http://schemas.openxmlformats.org/drawingml/2006/main" name="4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6.xml><?xml version="1.0" encoding="utf-8"?>
<a:theme xmlns:a="http://schemas.openxmlformats.org/drawingml/2006/main" name="7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8C3D19A8-7CD8-9740-BC71-63435EAB5F01}"/>
    </a:ext>
  </a:extLst>
</a:theme>
</file>

<file path=ppt/theme/theme7.xml><?xml version="1.0" encoding="utf-8"?>
<a:theme xmlns:a="http://schemas.openxmlformats.org/drawingml/2006/main" name="1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8.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RedHat_Master_Presentation_2019_V01_Plex" id="{F75881AF-57C9-4A48-BE22-08E9D8B54E88}" vid="{74AFC9E6-BBC8-6748-9356-181AC3844FBE}"/>
    </a:ext>
  </a:extLst>
</a:theme>
</file>

<file path=ppt/theme/theme9.xml><?xml version="1.0" encoding="utf-8"?>
<a:theme xmlns:a="http://schemas.openxmlformats.org/drawingml/2006/main" name="15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5D646D-48F6-4F44-A43A-320A5FF82528}"/>
    </a:ext>
  </a:extLst>
</a:theme>
</file>

<file path=docProps/app.xml><?xml version="1.0" encoding="utf-8"?>
<Properties xmlns="http://schemas.openxmlformats.org/officeDocument/2006/extended-properties" xmlns:vt="http://schemas.openxmlformats.org/officeDocument/2006/docPropsVTypes">
  <TotalTime>19005</TotalTime>
  <Words>1041</Words>
  <Application>Microsoft Macintosh PowerPoint</Application>
  <PresentationFormat>On-screen Show (16:9)</PresentationFormat>
  <Paragraphs>75</Paragraphs>
  <Slides>7</Slides>
  <Notes>1</Notes>
  <HiddenSlides>0</HiddenSlides>
  <MMClips>0</MMClips>
  <ScaleCrop>false</ScaleCrop>
  <HeadingPairs>
    <vt:vector size="6" baseType="variant">
      <vt:variant>
        <vt:lpstr>Fonts Used</vt:lpstr>
      </vt:variant>
      <vt:variant>
        <vt:i4>12</vt:i4>
      </vt:variant>
      <vt:variant>
        <vt:lpstr>Theme</vt:lpstr>
      </vt:variant>
      <vt:variant>
        <vt:i4>18</vt:i4>
      </vt:variant>
      <vt:variant>
        <vt:lpstr>Slide Titles</vt:lpstr>
      </vt:variant>
      <vt:variant>
        <vt:i4>7</vt:i4>
      </vt:variant>
    </vt:vector>
  </HeadingPairs>
  <TitlesOfParts>
    <vt:vector size="37" baseType="lpstr">
      <vt:lpstr>Arial</vt:lpstr>
      <vt:lpstr>Calibri</vt:lpstr>
      <vt:lpstr>Gill Sans SemiBold</vt:lpstr>
      <vt:lpstr>Helvetica</vt:lpstr>
      <vt:lpstr>Helvetica Light</vt:lpstr>
      <vt:lpstr>Helvetica Neue</vt:lpstr>
      <vt:lpstr>Helvetica Neue Light</vt:lpstr>
      <vt:lpstr>IBM Plex Mono</vt:lpstr>
      <vt:lpstr>IBM Plex Mono SemiBold</vt:lpstr>
      <vt:lpstr>IBM Plex Sans</vt:lpstr>
      <vt:lpstr>IBM Plex Sans Regular</vt:lpstr>
      <vt:lpstr>Wingdings</vt:lpstr>
      <vt:lpstr>12_blk_background_2017</vt:lpstr>
      <vt:lpstr>IBM 2019 Master template (black background)</vt:lpstr>
      <vt:lpstr>2_wht_background_2017</vt:lpstr>
      <vt:lpstr>3_wht_background_2017</vt:lpstr>
      <vt:lpstr>4_wht_background_2017</vt:lpstr>
      <vt:lpstr>7_wht_background_2017</vt:lpstr>
      <vt:lpstr>13_blk_background_2017</vt:lpstr>
      <vt:lpstr>1_IBM 2019 Master template (black background)</vt:lpstr>
      <vt:lpstr>15_blk_background_2017</vt:lpstr>
      <vt:lpstr>16_blk_background_2017</vt:lpstr>
      <vt:lpstr>18_blk_background_2017</vt:lpstr>
      <vt:lpstr>5_blk_background_2017</vt:lpstr>
      <vt:lpstr>21_blk_background_2017</vt:lpstr>
      <vt:lpstr>5_wht_background_2017</vt:lpstr>
      <vt:lpstr>3_blk_background_2017</vt:lpstr>
      <vt:lpstr>6_wht_background_2017</vt:lpstr>
      <vt:lpstr>6_blk_background_2017</vt:lpstr>
      <vt:lpstr>15_wht_background_2017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TRM</dc:creator>
  <cp:lastModifiedBy>Tim Robinson</cp:lastModifiedBy>
  <cp:revision>381</cp:revision>
  <dcterms:modified xsi:type="dcterms:W3CDTF">2020-04-23T03:16:24Z</dcterms:modified>
</cp:coreProperties>
</file>